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</p:sldMasterIdLst>
  <p:notesMasterIdLst>
    <p:notesMasterId r:id="rId3"/>
  </p:notesMasterIdLst>
  <p:sldIdLst>
    <p:sldId id="766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EF0FEA-5328-4B35-A228-7CF73D13961C}" v="3" dt="2023-12-04T02:39:45.9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238" autoAdjust="0"/>
  </p:normalViewPr>
  <p:slideViewPr>
    <p:cSldViewPr snapToGrid="0">
      <p:cViewPr varScale="1">
        <p:scale>
          <a:sx n="71" d="100"/>
          <a:sy n="71" d="100"/>
        </p:scale>
        <p:origin x="7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18830" cy="495029"/>
          </a:xfrm>
          <a:prstGeom prst="rect">
            <a:avLst/>
          </a:prstGeom>
        </p:spPr>
        <p:txBody>
          <a:bodyPr vert="horz" lIns="90591" tIns="45295" rIns="90591" bIns="45295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7" y="2"/>
            <a:ext cx="2918830" cy="495029"/>
          </a:xfrm>
          <a:prstGeom prst="rect">
            <a:avLst/>
          </a:prstGeom>
        </p:spPr>
        <p:txBody>
          <a:bodyPr vert="horz" lIns="90591" tIns="45295" rIns="90591" bIns="45295" rtlCol="0"/>
          <a:lstStyle>
            <a:lvl1pPr algn="r">
              <a:defRPr sz="1300"/>
            </a:lvl1pPr>
          </a:lstStyle>
          <a:p>
            <a:fld id="{A75E0BEA-A078-480C-9187-FDD09140A0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1" tIns="45295" rIns="90591" bIns="4529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8"/>
            <a:ext cx="5388610" cy="3884859"/>
          </a:xfrm>
          <a:prstGeom prst="rect">
            <a:avLst/>
          </a:prstGeom>
        </p:spPr>
        <p:txBody>
          <a:bodyPr vert="horz" lIns="90591" tIns="45295" rIns="90591" bIns="4529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291"/>
            <a:ext cx="2918830" cy="495028"/>
          </a:xfrm>
          <a:prstGeom prst="rect">
            <a:avLst/>
          </a:prstGeom>
        </p:spPr>
        <p:txBody>
          <a:bodyPr vert="horz" lIns="90591" tIns="45295" rIns="90591" bIns="45295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7" y="9371291"/>
            <a:ext cx="2918830" cy="495028"/>
          </a:xfrm>
          <a:prstGeom prst="rect">
            <a:avLst/>
          </a:prstGeom>
        </p:spPr>
        <p:txBody>
          <a:bodyPr vert="horz" lIns="90591" tIns="45295" rIns="90591" bIns="45295" rtlCol="0" anchor="b"/>
          <a:lstStyle>
            <a:lvl1pPr algn="r">
              <a:defRPr sz="1300"/>
            </a:lvl1pPr>
          </a:lstStyle>
          <a:p>
            <a:fld id="{5EA59E23-FBC0-4AE6-832B-4AA1E03A0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44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0884-3250-46EE-B43E-76426265C7CD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81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FCDE8-5CA9-44A5-8377-85C60BFB05D3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00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2FA84-0609-4226-8599-136F24A50C3C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853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43F6-3BD2-46D8-8345-D9C4F272980E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973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65EC-CF7A-49C4-9E8D-770DAE197641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77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CFDA-27A0-4C7A-A7EA-2A6C6660DC7B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80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664F7-4C7D-4680-A717-E1F26FE1149F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4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5131A-DAA3-42D6-9819-F46952A9D26A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580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15CD2-2B2F-4C13-BF75-A29EB89C528B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03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7C869-F26B-4045-9921-8ED0E8687838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38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EA-17E7-4822-B565-57097DA992C2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9540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529A7-63AC-44DC-95E1-6D42B39C4D3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047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FC8C0-43CA-47AD-95A4-A873408C788D}" type="datetime1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30BB6-E8EC-4508-8D1B-B302D441A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21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2E036D54-804E-8F6F-A69D-D9569B5302FD}"/>
              </a:ext>
            </a:extLst>
          </p:cNvPr>
          <p:cNvSpPr/>
          <p:nvPr/>
        </p:nvSpPr>
        <p:spPr>
          <a:xfrm>
            <a:off x="40769" y="2091018"/>
            <a:ext cx="6984786" cy="4766982"/>
          </a:xfrm>
          <a:prstGeom prst="rect">
            <a:avLst/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>
          <a:xfrm>
            <a:off x="63236" y="521456"/>
            <a:ext cx="8325391" cy="143806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144000" rIns="36000" bIns="0" anchor="t" anchorCtr="0">
            <a:spAutoFit/>
          </a:bodyPr>
          <a:lstStyle>
            <a:defPPr>
              <a:defRPr lang="en-US"/>
            </a:defPPr>
            <a:lvl1pPr marL="180975" indent="-180975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>
                <a:latin typeface="+mn-ea"/>
              </a:defRPr>
            </a:lvl1pPr>
          </a:lstStyle>
          <a:p>
            <a:r>
              <a:rPr lang="ja-JP" altLang="en-US" dirty="0"/>
              <a:t>○</a:t>
            </a:r>
            <a:endParaRPr lang="en-US" altLang="ja-JP" dirty="0"/>
          </a:p>
          <a:p>
            <a:r>
              <a:rPr lang="ja-JP" altLang="en-US" dirty="0"/>
              <a:t>　　</a:t>
            </a:r>
            <a:endParaRPr lang="en-US" altLang="ja-JP" dirty="0"/>
          </a:p>
          <a:p>
            <a:r>
              <a:rPr lang="ja-JP" altLang="en-US" dirty="0"/>
              <a:t>○</a:t>
            </a:r>
            <a:endParaRPr lang="en-US" altLang="ja-JP" dirty="0"/>
          </a:p>
          <a:p>
            <a:r>
              <a:rPr lang="ja-JP" altLang="en-US" dirty="0"/>
              <a:t>　</a:t>
            </a:r>
          </a:p>
          <a:p>
            <a:r>
              <a:rPr lang="ja-JP" altLang="en-US" dirty="0"/>
              <a:t>○</a:t>
            </a:r>
            <a:endParaRPr lang="en-US" altLang="ja-JP" dirty="0"/>
          </a:p>
          <a:p>
            <a:r>
              <a:rPr lang="ja-JP" altLang="en-US" dirty="0"/>
              <a:t>　</a:t>
            </a:r>
            <a:endParaRPr lang="ja-JP" altLang="ja-JP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133287" y="-63466"/>
            <a:ext cx="608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88</a:t>
            </a:r>
            <a:endParaRPr kumimoji="1" lang="ja-JP" altLang="en-US" dirty="0"/>
          </a:p>
        </p:txBody>
      </p:sp>
      <p:sp>
        <p:nvSpPr>
          <p:cNvPr id="47" name="AutoShape 8"/>
          <p:cNvSpPr>
            <a:spLocks noChangeArrowheads="1"/>
          </p:cNvSpPr>
          <p:nvPr/>
        </p:nvSpPr>
        <p:spPr bwMode="auto">
          <a:xfrm>
            <a:off x="0" y="0"/>
            <a:ext cx="9906000" cy="338554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ja-JP" altLang="en-US" sz="1600">
                <a:solidFill>
                  <a:prstClr val="black"/>
                </a:solidFill>
                <a:latin typeface="+mn-ea"/>
              </a:rPr>
              <a:t>取組概要○○○○○○：</a:t>
            </a:r>
            <a:r>
              <a:rPr lang="ja-JP" altLang="en-US" sz="1600" dirty="0">
                <a:solidFill>
                  <a:prstClr val="black"/>
                </a:solidFill>
                <a:latin typeface="+mn-ea"/>
              </a:rPr>
              <a:t>○○漁港（○県○市</a:t>
            </a:r>
            <a:r>
              <a:rPr lang="en-US" altLang="ja-JP" sz="1600" dirty="0">
                <a:solidFill>
                  <a:prstClr val="black"/>
                </a:solidFill>
                <a:latin typeface="+mn-ea"/>
              </a:rPr>
              <a:t>)</a:t>
            </a:r>
          </a:p>
        </p:txBody>
      </p:sp>
      <p:sp>
        <p:nvSpPr>
          <p:cNvPr id="54" name="角丸四角形 53"/>
          <p:cNvSpPr/>
          <p:nvPr/>
        </p:nvSpPr>
        <p:spPr>
          <a:xfrm>
            <a:off x="40769" y="345781"/>
            <a:ext cx="1260000" cy="2520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40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概　要</a:t>
            </a:r>
          </a:p>
        </p:txBody>
      </p:sp>
      <p:sp>
        <p:nvSpPr>
          <p:cNvPr id="59" name="角丸四角形 58"/>
          <p:cNvSpPr>
            <a:spLocks/>
          </p:cNvSpPr>
          <p:nvPr/>
        </p:nvSpPr>
        <p:spPr>
          <a:xfrm>
            <a:off x="7821218" y="2141113"/>
            <a:ext cx="1027381" cy="29113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効　果</a:t>
            </a:r>
          </a:p>
        </p:txBody>
      </p:sp>
      <p:sp>
        <p:nvSpPr>
          <p:cNvPr id="63" name="角丸四角形 67">
            <a:extLst>
              <a:ext uri="{FF2B5EF4-FFF2-40B4-BE49-F238E27FC236}">
                <a16:creationId xmlns:a16="http://schemas.microsoft.com/office/drawing/2014/main" id="{AE633431-3976-4D23-9FA4-2A5E24D764AB}"/>
              </a:ext>
            </a:extLst>
          </p:cNvPr>
          <p:cNvSpPr/>
          <p:nvPr/>
        </p:nvSpPr>
        <p:spPr>
          <a:xfrm>
            <a:off x="63109" y="2112121"/>
            <a:ext cx="1612630" cy="2911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40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海業の取組概要</a:t>
            </a:r>
            <a:endParaRPr lang="ja-JP" altLang="en-US" sz="1200" dirty="0">
              <a:solidFill>
                <a:prstClr val="white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AF80F03-24A3-A3AF-FCF0-9295D029F9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4088" y="580251"/>
            <a:ext cx="1395984" cy="128226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8" name="円/楕円 8">
            <a:extLst>
              <a:ext uri="{FF2B5EF4-FFF2-40B4-BE49-F238E27FC236}">
                <a16:creationId xmlns:a16="http://schemas.microsoft.com/office/drawing/2014/main" id="{B6234DA6-DC6B-407D-8FA8-41549D543FA3}"/>
              </a:ext>
            </a:extLst>
          </p:cNvPr>
          <p:cNvSpPr/>
          <p:nvPr/>
        </p:nvSpPr>
        <p:spPr>
          <a:xfrm>
            <a:off x="9106290" y="781483"/>
            <a:ext cx="72000" cy="72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F0F24BD-937C-6EA8-6D8B-BAFBC59BB0FA}"/>
              </a:ext>
            </a:extLst>
          </p:cNvPr>
          <p:cNvSpPr txBox="1"/>
          <p:nvPr/>
        </p:nvSpPr>
        <p:spPr>
          <a:xfrm>
            <a:off x="9122080" y="1082885"/>
            <a:ext cx="72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○○県</a:t>
            </a:r>
            <a:endParaRPr lang="en-US" altLang="ja-JP" sz="12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E05119F-936B-1171-BD10-73D6223E741E}"/>
              </a:ext>
            </a:extLst>
          </p:cNvPr>
          <p:cNvSpPr txBox="1"/>
          <p:nvPr/>
        </p:nvSpPr>
        <p:spPr>
          <a:xfrm>
            <a:off x="8614763" y="609121"/>
            <a:ext cx="7210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○○漁港</a:t>
            </a:r>
            <a:endParaRPr lang="en-US" altLang="ja-JP" sz="900" dirty="0"/>
          </a:p>
        </p:txBody>
      </p:sp>
      <p:sp>
        <p:nvSpPr>
          <p:cNvPr id="3" name="角丸四角形 58">
            <a:extLst>
              <a:ext uri="{FF2B5EF4-FFF2-40B4-BE49-F238E27FC236}">
                <a16:creationId xmlns:a16="http://schemas.microsoft.com/office/drawing/2014/main" id="{D9364163-E0E1-AE2C-6F07-7456F60FF822}"/>
              </a:ext>
            </a:extLst>
          </p:cNvPr>
          <p:cNvSpPr>
            <a:spLocks/>
          </p:cNvSpPr>
          <p:nvPr/>
        </p:nvSpPr>
        <p:spPr>
          <a:xfrm>
            <a:off x="7821217" y="4469910"/>
            <a:ext cx="1027381" cy="291130"/>
          </a:xfrm>
          <a:prstGeom prst="roundRect">
            <a:avLst/>
          </a:prstGeom>
          <a:solidFill>
            <a:schemeClr val="accent6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協力体制</a:t>
            </a:r>
          </a:p>
        </p:txBody>
      </p:sp>
      <p:sp>
        <p:nvSpPr>
          <p:cNvPr id="4" name="角丸四角形 58">
            <a:extLst>
              <a:ext uri="{FF2B5EF4-FFF2-40B4-BE49-F238E27FC236}">
                <a16:creationId xmlns:a16="http://schemas.microsoft.com/office/drawing/2014/main" id="{C41DC31B-3293-3BC8-9AC2-49D18E2F5691}"/>
              </a:ext>
            </a:extLst>
          </p:cNvPr>
          <p:cNvSpPr>
            <a:spLocks/>
          </p:cNvSpPr>
          <p:nvPr/>
        </p:nvSpPr>
        <p:spPr>
          <a:xfrm>
            <a:off x="7821217" y="5643727"/>
            <a:ext cx="1027381" cy="29113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スケジュール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052E8F-C6A8-8E39-C758-0BDFFF997ED3}"/>
              </a:ext>
            </a:extLst>
          </p:cNvPr>
          <p:cNvSpPr txBox="1"/>
          <p:nvPr/>
        </p:nvSpPr>
        <p:spPr>
          <a:xfrm>
            <a:off x="7053860" y="5986945"/>
            <a:ext cx="2789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200"/>
            </a:lvl1pPr>
          </a:lstStyle>
          <a:p>
            <a:pPr marL="0" indent="0">
              <a:buNone/>
            </a:pPr>
            <a:r>
              <a:rPr lang="ja-JP" altLang="en-US" dirty="0"/>
              <a:t>令和〇年〇月　漁業体験受入れ開始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令和〇年〇月　水産物販売施設オープン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令和〇年〇月　・・・</a:t>
            </a:r>
            <a:endParaRPr lang="en-US" altLang="ja-JP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58DAD23-CF8D-94E8-4A24-B303A5298E6B}"/>
              </a:ext>
            </a:extLst>
          </p:cNvPr>
          <p:cNvSpPr txBox="1"/>
          <p:nvPr/>
        </p:nvSpPr>
        <p:spPr>
          <a:xfrm>
            <a:off x="6993968" y="4799044"/>
            <a:ext cx="2789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200"/>
            </a:lvl1pPr>
          </a:lstStyle>
          <a:p>
            <a:pPr marL="0" indent="0">
              <a:buNone/>
            </a:pPr>
            <a:r>
              <a:rPr lang="ja-JP" altLang="en-US" dirty="0"/>
              <a:t>〇〇漁業協同組合　〇〇県〇〇部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〇〇観光協会　　　〇〇市〇〇課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〇〇株式会社　　　・・・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※</a:t>
            </a:r>
            <a:r>
              <a:rPr lang="ja-JP" altLang="en-US" dirty="0"/>
              <a:t>体制図を記載いただいても結構です</a:t>
            </a:r>
            <a:endParaRPr lang="en-US" alt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3D9515A-57FF-FBB0-E0C1-28EFFECDEDB9}"/>
              </a:ext>
            </a:extLst>
          </p:cNvPr>
          <p:cNvSpPr txBox="1"/>
          <p:nvPr/>
        </p:nvSpPr>
        <p:spPr>
          <a:xfrm>
            <a:off x="17418" y="13347"/>
            <a:ext cx="2638697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200"/>
            </a:lvl1pPr>
          </a:lstStyle>
          <a:p>
            <a:pPr marL="0" indent="0">
              <a:buNone/>
            </a:pPr>
            <a:r>
              <a:rPr lang="en-US" altLang="ja-JP" sz="800" dirty="0"/>
              <a:t>※</a:t>
            </a:r>
            <a:r>
              <a:rPr lang="ja-JP" altLang="en-US" sz="800" dirty="0"/>
              <a:t>「海業の取組事例集」（令和</a:t>
            </a:r>
            <a:r>
              <a:rPr lang="en-US" altLang="ja-JP" sz="800" dirty="0"/>
              <a:t>5</a:t>
            </a:r>
            <a:r>
              <a:rPr lang="ja-JP" altLang="en-US" sz="800" dirty="0"/>
              <a:t>年</a:t>
            </a:r>
            <a:r>
              <a:rPr lang="en-US" altLang="ja-JP" sz="800" dirty="0"/>
              <a:t>8</a:t>
            </a:r>
            <a:r>
              <a:rPr lang="ja-JP" altLang="en-US" sz="800" dirty="0"/>
              <a:t>月</a:t>
            </a:r>
            <a:r>
              <a:rPr lang="en-US" altLang="ja-JP" sz="800" dirty="0"/>
              <a:t>31</a:t>
            </a:r>
            <a:r>
              <a:rPr lang="ja-JP" altLang="en-US" sz="800" dirty="0"/>
              <a:t>日公表）を参考に作成ください</a:t>
            </a:r>
            <a:endParaRPr lang="en-US" altLang="ja-JP" sz="8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EDFB7D-57DF-6F46-702C-6BD88211AC30}"/>
              </a:ext>
            </a:extLst>
          </p:cNvPr>
          <p:cNvSpPr txBox="1"/>
          <p:nvPr/>
        </p:nvSpPr>
        <p:spPr>
          <a:xfrm>
            <a:off x="9165539" y="41315"/>
            <a:ext cx="703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200"/>
            </a:lvl1pPr>
          </a:lstStyle>
          <a:p>
            <a:pPr marL="0" indent="0">
              <a:buNone/>
            </a:pPr>
            <a:r>
              <a:rPr lang="ja-JP" altLang="en-US" dirty="0"/>
              <a:t>様式２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52148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CD4781BF656924F9056FBE20DBAEEAC" ma:contentTypeVersion="15" ma:contentTypeDescription="新しいドキュメントを作成します。" ma:contentTypeScope="" ma:versionID="ac0696e349de010d4d8e1ceea1c99e0a">
  <xsd:schema xmlns:xsd="http://www.w3.org/2001/XMLSchema" xmlns:xs="http://www.w3.org/2001/XMLSchema" xmlns:p="http://schemas.microsoft.com/office/2006/metadata/properties" xmlns:ns2="b8e7c417-dff8-4422-9c78-2e94514a1420" xmlns:ns3="85ec59af-1a16-40a0-b163-384e34c79a5c" targetNamespace="http://schemas.microsoft.com/office/2006/metadata/properties" ma:root="true" ma:fieldsID="88165d0cd379ca4b9ff8f79bf8e59668" ns2:_="" ns3:_="">
    <xsd:import namespace="b8e7c417-dff8-4422-9c78-2e94514a1420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e7c417-dff8-4422-9c78-2e94514a1420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ba57bb0-6321-4c99-a6fd-1fae7eb475bc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e7c417-dff8-4422-9c78-2e94514a1420">
      <Terms xmlns="http://schemas.microsoft.com/office/infopath/2007/PartnerControls"/>
    </lcf76f155ced4ddcb4097134ff3c332f>
    <TaxCatchAll xmlns="85ec59af-1a16-40a0-b163-384e34c79a5c" xsi:nil="true"/>
    <_x4f5c__x6210__x65e5__x6642_ xmlns="b8e7c417-dff8-4422-9c78-2e94514a1420" xsi:nil="true"/>
    <_Flow_SignoffStatus xmlns="b8e7c417-dff8-4422-9c78-2e94514a1420" xsi:nil="true"/>
  </documentManagement>
</p:properties>
</file>

<file path=customXml/itemProps1.xml><?xml version="1.0" encoding="utf-8"?>
<ds:datastoreItem xmlns:ds="http://schemas.openxmlformats.org/officeDocument/2006/customXml" ds:itemID="{930850B2-BE19-4DEA-85C3-EC446EC95615}"/>
</file>

<file path=customXml/itemProps2.xml><?xml version="1.0" encoding="utf-8"?>
<ds:datastoreItem xmlns:ds="http://schemas.openxmlformats.org/officeDocument/2006/customXml" ds:itemID="{9ABA75BF-7BFE-44E0-9F51-C2F0A113A770}"/>
</file>

<file path=customXml/itemProps3.xml><?xml version="1.0" encoding="utf-8"?>
<ds:datastoreItem xmlns:ds="http://schemas.openxmlformats.org/officeDocument/2006/customXml" ds:itemID="{14F0CC95-AB1D-42AC-98C3-56F6A753562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107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2023-12-04T02:39:45Z</dcterms:created>
  <dcterms:modified xsi:type="dcterms:W3CDTF">2023-12-04T02:39:48Z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0x0101008CD4781BF656924F9056FBE20DBAEEAC</vt:lpwstr>
  </property>
</Properties>
</file>