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0" r:id="rId1"/>
  </p:sldMasterIdLst>
  <p:sldIdLst>
    <p:sldId id="295" r:id="rId2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A766E"/>
    <a:srgbClr val="DAEC90"/>
    <a:srgbClr val="6D9B82"/>
    <a:srgbClr val="ED7D31"/>
    <a:srgbClr val="E6E6E6"/>
    <a:srgbClr val="ECF6FE"/>
    <a:srgbClr val="CEE7FD"/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908F28-4192-4360-883F-B950B4B91B4C}" v="6" dt="2025-02-26T09:19:55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E4B831-F944-58E7-937B-56945F65F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133355-9BE5-100D-AA2A-FBEEE0D9C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02655F-AECE-001F-74F5-EA7337FD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38F927-D5E8-30AA-8550-95B0C76F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75B4A1-81F3-7233-174D-A49EC8AA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55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1512FB-CF26-D919-AEA8-679184F5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AD6D9F-DA9E-C86A-F6EB-C5C05219F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AA1336-DA9E-C74A-9D88-A9A512F7B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8D0A32-9674-B5AC-BF33-6CB196B6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9B02FB-9698-DBD2-FB6A-15369B05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726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1FD63D-9016-2DEF-9344-B57DE3D6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252545-30E4-1E59-C438-315888AEE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3348A0-817C-1563-12E1-AF9D7FAA1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D58E10-1ACB-C249-1B18-D9B8538B6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190F29-DB00-CDF0-D081-2C2E281A5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03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970D51-D22E-D9CA-095A-AEB2142C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FABDF0-6025-2E07-BDC0-C678D4B74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80715B-2025-4F86-1233-03091A4CC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C8445F-5D89-FF6D-0E2D-D58D73E5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1BC110-B97A-A48D-67B3-D1250864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DFF740-69A5-4E86-6FDE-5CFCD5E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00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CFA6C4-F343-E0A4-745B-59723341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F409D4-844E-BFC8-912A-20B8F8557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F5B6CA-3C64-09C9-12E0-290CFE03E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CF312E-5C74-A8D5-D88F-87A0E4F08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8AAF59C-63B0-C715-56A7-19553433E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31E6094-3CA4-C436-7DC1-EC3216A9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6244A0-EE80-454E-6352-9C20E5838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8CEAA27-639C-66E0-0814-993AD6E31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62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BFA3E-38C1-ED3F-D4E6-252189E14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16F342F-22EB-7B99-B787-A22FC06BE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0F0924-EA94-B538-7A43-0B49AB3A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F894450-A833-1456-41D6-96B170E8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9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ACBB7F-DDBA-BEEA-BA58-6FA4475E3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59ACB0E-CD23-AC42-ADDE-B099E3F5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6B4B6D-833E-F03A-F2F2-7A0B031F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00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CE8BB6-EE92-641E-1EF3-C2127411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7A7420-5CF4-276A-606C-8AC580CE0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EF2B94C-22FE-72B4-18C7-1A9AD8381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8E68FE-8368-F471-ED61-941536E07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62D089-C733-18C4-A208-F98E39CBA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49287B-072F-53B7-4224-E27DA180A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5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F485B9-931E-3A21-FE20-7A575DA87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351BD8F-B83C-E5C1-46F6-D14259F033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5FBA45-399D-E4FE-2620-06CF0F1CC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19A2D5-5AB4-1C3C-E1BE-A79B2B4D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E1803C-93F7-44E2-14F8-1BC88B3F3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BB9A84-514E-F199-D719-AA284D90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81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DBF934-223A-CCB2-544B-A3A8EFAE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7204F23-FD7A-956C-D84A-D503A4F31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94A104-F096-83BD-4729-D5DFC2DA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612827-C254-6FFF-38A0-C9BB4CCA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7C3C43-BC2D-0401-38E2-C1A36516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06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3D22222-3953-CC3D-1750-539316BB3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BB6DB0-D1B2-75DE-3774-5B0DE2BEC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2CB2FF-9D5B-6818-CCE1-F87F820C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188941-3A46-2735-E354-472FED9D5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4E5F0B-4092-43CC-B78D-5A35CD124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56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DEE8E28-6A26-26BC-5A11-B1CD86EF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86621C-703C-780E-8356-E0AFA2A42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C18024-2D68-7179-675A-37A7CCA4D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F13DC9-F013-028D-5B7B-A950EE53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6FF008-C935-30EB-8C94-20A1F1A61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51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4000" t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動物, ミミズ が含まれている画像&#10;&#10;自動的に生成された説明">
            <a:extLst>
              <a:ext uri="{FF2B5EF4-FFF2-40B4-BE49-F238E27FC236}">
                <a16:creationId xmlns:a16="http://schemas.microsoft.com/office/drawing/2014/main" id="{CD87462C-7B50-F61B-3111-A61FA9ED6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684" y="8470612"/>
            <a:ext cx="756992" cy="599916"/>
          </a:xfrm>
          <a:prstGeom prst="rect">
            <a:avLst/>
          </a:prstGeom>
        </p:spPr>
      </p:pic>
      <p:pic>
        <p:nvPicPr>
          <p:cNvPr id="15" name="図 14" descr="動物, 軟体動物, 暗い, 探す が含まれている画像&#10;&#10;自動的に生成された説明">
            <a:extLst>
              <a:ext uri="{FF2B5EF4-FFF2-40B4-BE49-F238E27FC236}">
                <a16:creationId xmlns:a16="http://schemas.microsoft.com/office/drawing/2014/main" id="{A1B4B552-49F8-B487-D72B-E85D6C01B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2772">
            <a:off x="3333768" y="8465770"/>
            <a:ext cx="846824" cy="658405"/>
          </a:xfrm>
          <a:prstGeom prst="rect">
            <a:avLst/>
          </a:prstGeom>
        </p:spPr>
      </p:pic>
      <p:pic>
        <p:nvPicPr>
          <p:cNvPr id="16" name="図 15" descr="ドーナツ, カップ, 座る, コーヒー が含まれている画像&#10;&#10;自動的に生成された説明">
            <a:extLst>
              <a:ext uri="{FF2B5EF4-FFF2-40B4-BE49-F238E27FC236}">
                <a16:creationId xmlns:a16="http://schemas.microsoft.com/office/drawing/2014/main" id="{B2C46ADB-03BD-4CDB-B6B5-3CCAFCD310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95" y="8600581"/>
            <a:ext cx="675511" cy="675511"/>
          </a:xfrm>
          <a:prstGeom prst="rect">
            <a:avLst/>
          </a:prstGeom>
        </p:spPr>
      </p:pic>
      <p:pic>
        <p:nvPicPr>
          <p:cNvPr id="204" name="Picture 3">
            <a:extLst>
              <a:ext uri="{FF2B5EF4-FFF2-40B4-BE49-F238E27FC236}">
                <a16:creationId xmlns:a16="http://schemas.microsoft.com/office/drawing/2014/main" id="{F5EB6097-C3E1-229B-82D4-1AC5EB4DB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636" y="4048196"/>
            <a:ext cx="968357" cy="72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" name="Picture 4">
            <a:extLst>
              <a:ext uri="{FF2B5EF4-FFF2-40B4-BE49-F238E27FC236}">
                <a16:creationId xmlns:a16="http://schemas.microsoft.com/office/drawing/2014/main" id="{F96C4E6B-A7B6-4291-8BDB-82224E5B26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0930" y="3330139"/>
            <a:ext cx="545151" cy="17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BEDC1160-FD05-25BB-81FA-195FFCB8F5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02998">
            <a:off x="-225250" y="5313012"/>
            <a:ext cx="958655" cy="136950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5E6AE13-E0DC-39CB-240F-E7911A2297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03957">
            <a:off x="5987084" y="2947666"/>
            <a:ext cx="907286" cy="76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コンテンツ プレースホルダー 3" descr="花の模様の絵&#10;&#10;低い精度で自動的に生成された説明">
            <a:extLst>
              <a:ext uri="{FF2B5EF4-FFF2-40B4-BE49-F238E27FC236}">
                <a16:creationId xmlns:a16="http://schemas.microsoft.com/office/drawing/2014/main" id="{DFA7523B-D2B2-59CF-13C3-1E6CCCDAE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" y="8938337"/>
            <a:ext cx="996111" cy="996111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575901D1-309C-22B7-20FC-4962106DD0EF}"/>
              </a:ext>
            </a:extLst>
          </p:cNvPr>
          <p:cNvSpPr/>
          <p:nvPr/>
        </p:nvSpPr>
        <p:spPr>
          <a:xfrm>
            <a:off x="67778" y="28526"/>
            <a:ext cx="4309150" cy="963536"/>
          </a:xfrm>
          <a:prstGeom prst="ellipse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/>
              <a:t>To</a:t>
            </a:r>
            <a:r>
              <a:rPr lang="ja-JP" altLang="en-US" sz="2400" b="1" dirty="0"/>
              <a:t> </a:t>
            </a:r>
            <a:r>
              <a:rPr kumimoji="1" lang="en-US" altLang="ja-JP" sz="2400" b="1" dirty="0"/>
              <a:t>all</a:t>
            </a:r>
            <a:r>
              <a:rPr lang="ja-JP" altLang="en-US" sz="2400" b="1" dirty="0"/>
              <a:t> </a:t>
            </a:r>
            <a:r>
              <a:rPr kumimoji="1" lang="en-US" altLang="ja-JP" sz="2400" b="1" dirty="0"/>
              <a:t>recreational fishermen</a:t>
            </a:r>
            <a:endParaRPr kumimoji="1" lang="ja-JP" altLang="en-US" sz="24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725D6DB-F93D-58D8-054E-4AE1D4E5C46D}"/>
              </a:ext>
            </a:extLst>
          </p:cNvPr>
          <p:cNvSpPr txBox="1"/>
          <p:nvPr/>
        </p:nvSpPr>
        <p:spPr>
          <a:xfrm>
            <a:off x="457200" y="1098612"/>
            <a:ext cx="59436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Poaching is an acting that seriously affects fisheries resources.</a:t>
            </a:r>
          </a:p>
          <a:p>
            <a:endParaRPr lang="en-US" altLang="ja-JP" sz="500" dirty="0"/>
          </a:p>
          <a:p>
            <a:r>
              <a:rPr lang="en-US" altLang="ja-JP" sz="2000" dirty="0"/>
              <a:t>Violators can be </a:t>
            </a:r>
            <a:r>
              <a:rPr lang="en-US" altLang="ja-JP" sz="2400" b="1" dirty="0">
                <a:solidFill>
                  <a:srgbClr val="FF0000"/>
                </a:solidFill>
              </a:rPr>
              <a:t>imprisoned for up to three years or fined up to 30 million yen, depending on seriousness of the offence</a:t>
            </a:r>
            <a:r>
              <a:rPr lang="en-US" altLang="ja-JP" sz="2400" b="1" dirty="0"/>
              <a:t> </a:t>
            </a:r>
            <a:r>
              <a:rPr lang="en-US" altLang="ja-JP" sz="1400" b="1" dirty="0">
                <a:solidFill>
                  <a:srgbClr val="FF0000"/>
                </a:solidFill>
              </a:rPr>
              <a:t>(※Fishery Act, Article 132) </a:t>
            </a:r>
            <a:r>
              <a:rPr lang="en-US" altLang="ja-JP" sz="2000" dirty="0"/>
              <a:t>. </a:t>
            </a:r>
          </a:p>
          <a:p>
            <a:endParaRPr lang="en-US" altLang="ja-JP" sz="500" dirty="0"/>
          </a:p>
          <a:p>
            <a:r>
              <a:rPr lang="en-US" altLang="ja-JP" sz="2000" dirty="0"/>
              <a:t>Comply with following rules and enjoy recreational fishing.</a:t>
            </a:r>
          </a:p>
          <a:p>
            <a:endParaRPr lang="en-US" altLang="ja-JP" sz="20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716479E-3E6D-F233-3063-8943D89EF080}"/>
              </a:ext>
            </a:extLst>
          </p:cNvPr>
          <p:cNvSpPr txBox="1"/>
          <p:nvPr/>
        </p:nvSpPr>
        <p:spPr>
          <a:xfrm>
            <a:off x="457200" y="4149892"/>
            <a:ext cx="6340875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ja-JP" sz="2000" b="1" dirty="0"/>
              <a:t>In the area fishing rights have been    established,  no recreational fishing are allowed to take any of the aquatic plants or animals listed in the right.</a:t>
            </a:r>
          </a:p>
          <a:p>
            <a:r>
              <a:rPr lang="en-US" altLang="ja-JP" sz="2000" b="1" dirty="0"/>
              <a:t>    </a:t>
            </a:r>
            <a:r>
              <a:rPr lang="ja-JP" altLang="en-US" sz="2000" b="1" dirty="0"/>
              <a:t>○○、○○、○○・・・・・・・・・・・・・</a:t>
            </a:r>
            <a:endParaRPr kumimoji="1" lang="en-US" altLang="ja-JP" sz="2000" b="1" dirty="0"/>
          </a:p>
          <a:p>
            <a:endParaRPr lang="en-US" altLang="ja-JP" sz="1100" b="1" dirty="0"/>
          </a:p>
          <a:p>
            <a:r>
              <a:rPr lang="en-US" altLang="ja-JP" sz="2000" b="1" dirty="0"/>
              <a:t>2. Fishing gear and fishing methods available </a:t>
            </a:r>
          </a:p>
          <a:p>
            <a:r>
              <a:rPr lang="en-US" altLang="ja-JP" sz="2000" b="1" dirty="0"/>
              <a:t>   </a:t>
            </a:r>
            <a:r>
              <a:rPr lang="ja-JP" altLang="en-US" sz="2000" b="1" dirty="0"/>
              <a:t> </a:t>
            </a:r>
            <a:r>
              <a:rPr lang="en-US" altLang="ja-JP" sz="2000" b="1" dirty="0"/>
              <a:t>to recreational fishing are limited to </a:t>
            </a:r>
          </a:p>
          <a:p>
            <a:r>
              <a:rPr lang="en-US" altLang="ja-JP" sz="2000" b="1" dirty="0"/>
              <a:t>    the following.</a:t>
            </a:r>
            <a:r>
              <a:rPr lang="en-US" altLang="ja-JP" sz="2000" dirty="0"/>
              <a:t> </a:t>
            </a:r>
            <a:r>
              <a:rPr lang="ja-JP" altLang="en-US" sz="2000" b="1" dirty="0"/>
              <a:t>○○、○○、○○・・・・・・</a:t>
            </a:r>
            <a:endParaRPr lang="en-US" altLang="ja-JP" sz="2000" b="1" dirty="0"/>
          </a:p>
          <a:p>
            <a:endParaRPr lang="en-US" altLang="ja-JP" sz="1100" b="1" dirty="0"/>
          </a:p>
          <a:p>
            <a:r>
              <a:rPr lang="en-US" altLang="ja-JP" sz="2000" b="1" dirty="0"/>
              <a:t>3.</a:t>
            </a:r>
            <a:r>
              <a:rPr lang="ja-JP" altLang="en-US" sz="2000" b="1" dirty="0"/>
              <a:t> </a:t>
            </a:r>
            <a:r>
              <a:rPr lang="en-US" altLang="ja-JP" sz="2000" b="1" dirty="0"/>
              <a:t>Catch</a:t>
            </a:r>
            <a:r>
              <a:rPr lang="en-US" altLang="ja-JP" b="1" dirty="0"/>
              <a:t>ing </a:t>
            </a:r>
            <a:r>
              <a:rPr lang="en-US" altLang="ja-JP" b="1" dirty="0">
                <a:solidFill>
                  <a:srgbClr val="000000"/>
                </a:solidFill>
              </a:rPr>
              <a:t>of designated aquatic animals and  </a:t>
            </a:r>
          </a:p>
          <a:p>
            <a:r>
              <a:rPr lang="en-US" altLang="ja-JP" b="1" dirty="0">
                <a:solidFill>
                  <a:srgbClr val="000000"/>
                </a:solidFill>
              </a:rPr>
              <a:t>     plants </a:t>
            </a:r>
            <a:r>
              <a:rPr lang="en-US" altLang="ja-JP" b="1" dirty="0">
                <a:solidFill>
                  <a:srgbClr val="FF0000"/>
                </a:solidFill>
              </a:rPr>
              <a:t>( </a:t>
            </a:r>
            <a:r>
              <a:rPr lang="en-US" altLang="ja-JP" sz="2000" b="1" dirty="0">
                <a:solidFill>
                  <a:srgbClr val="FF0000"/>
                </a:solidFill>
              </a:rPr>
              <a:t>eels smaller than 13 cm, abalones, </a:t>
            </a:r>
          </a:p>
          <a:p>
            <a:r>
              <a:rPr lang="en-US" altLang="ja-JP" sz="2000" b="1" dirty="0">
                <a:solidFill>
                  <a:srgbClr val="FF0000"/>
                </a:solidFill>
              </a:rPr>
              <a:t>    and sea</a:t>
            </a:r>
            <a:r>
              <a:rPr lang="ja-JP" altLang="en-US" sz="2000" b="1" dirty="0">
                <a:solidFill>
                  <a:srgbClr val="FF0000"/>
                </a:solidFill>
              </a:rPr>
              <a:t> </a:t>
            </a:r>
            <a:r>
              <a:rPr lang="en-US" altLang="ja-JP" sz="2000" b="1" dirty="0">
                <a:solidFill>
                  <a:srgbClr val="FF0000"/>
                </a:solidFill>
              </a:rPr>
              <a:t>cucumbers ) </a:t>
            </a:r>
            <a:r>
              <a:rPr lang="en-US" altLang="ja-JP" b="1" dirty="0"/>
              <a:t>is prohibited.</a:t>
            </a:r>
          </a:p>
          <a:p>
            <a:r>
              <a:rPr lang="en-US" altLang="ja-JP" b="1" dirty="0"/>
              <a:t>     </a:t>
            </a:r>
            <a:r>
              <a:rPr lang="en-US" altLang="ja-JP" sz="1400" b="1" dirty="0"/>
              <a:t>(※Fishery Act, Article 132)</a:t>
            </a:r>
            <a:endParaRPr lang="en-US" altLang="ja-JP" sz="1400" dirty="0"/>
          </a:p>
          <a:p>
            <a:endParaRPr kumimoji="1" lang="en-US" altLang="ja-JP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A213526-EEC5-DED6-991E-3862C3B84DE9}"/>
              </a:ext>
            </a:extLst>
          </p:cNvPr>
          <p:cNvSpPr/>
          <p:nvPr/>
        </p:nvSpPr>
        <p:spPr>
          <a:xfrm>
            <a:off x="2146470" y="9093809"/>
            <a:ext cx="4651605" cy="771169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en-US" altLang="ja-JP" sz="1400" dirty="0"/>
              <a:t>For more information, please contact</a:t>
            </a:r>
          </a:p>
          <a:p>
            <a:r>
              <a:rPr kumimoji="1" lang="ja-JP" altLang="en-US" sz="1400" dirty="0"/>
              <a:t>○○○○</a:t>
            </a:r>
            <a:endParaRPr kumimoji="1" lang="en-US" altLang="ja-JP" sz="1400" dirty="0"/>
          </a:p>
          <a:p>
            <a:r>
              <a:rPr lang="en-US" altLang="ja-JP" sz="1400" dirty="0"/>
              <a:t>Phone</a:t>
            </a:r>
            <a:r>
              <a:rPr lang="ja-JP" altLang="en-US" sz="1400" dirty="0"/>
              <a:t> </a:t>
            </a:r>
            <a:r>
              <a:rPr lang="en-US" altLang="ja-JP" sz="1400" dirty="0"/>
              <a:t>number</a:t>
            </a:r>
            <a:r>
              <a:rPr kumimoji="1" lang="ja-JP" altLang="en-US" sz="1400" dirty="0"/>
              <a:t>：○○○－○○○－○○○</a:t>
            </a:r>
            <a:endParaRPr kumimoji="1" lang="en-US" altLang="ja-JP" sz="1400" dirty="0"/>
          </a:p>
          <a:p>
            <a:r>
              <a:rPr kumimoji="1" lang="ja-JP" altLang="en-US" sz="1400" dirty="0"/>
              <a:t>　　　　　　　　　　　　　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1720053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TM03457503[[fn=クォータブル]]</Template>
  <TotalTime>0</TotalTime>
  <Words>197</Words>
  <Application>Microsoft Office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2025-02-26T09:19:55Z</dcterms:created>
  <dcterms:modified xsi:type="dcterms:W3CDTF">2025-02-26T09:20:16Z</dcterms:modified>
  <cp:contentStatus/>
</cp:coreProperties>
</file>