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10" r:id="rId1"/>
  </p:sldMasterIdLst>
  <p:sldIdLst>
    <p:sldId id="288" r:id="rId2"/>
  </p:sldIdLst>
  <p:sldSz cx="6858000" cy="9906000" type="A4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4A766E"/>
    <a:srgbClr val="DAEC90"/>
    <a:srgbClr val="6D9B82"/>
    <a:srgbClr val="ED7D31"/>
    <a:srgbClr val="E6E6E6"/>
    <a:srgbClr val="ECF6FE"/>
    <a:srgbClr val="CEE7FD"/>
    <a:srgbClr val="F8F8F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F10A67-3EE5-4273-928A-71E68A7DD9CB}" v="5" dt="2025-02-26T09:20:56.4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2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4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E4B831-F944-58E7-937B-56945F65FC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1133355-9BE5-100D-AA2A-FBEEE0D9C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702655F-AECE-001F-74F5-EA7337FD2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B38F927-D5E8-30AA-8550-95B0C76FB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C75B4A1-81F3-7233-174D-A49EC8AAB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4554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1512FB-CF26-D919-AEA8-679184F59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8AD6D9F-DA9E-C86A-F6EB-C5C05219FB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AA1336-DA9E-C74A-9D88-A9A512F7B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08D0A32-9674-B5AC-BF33-6CB196B65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89B02FB-9698-DBD2-FB6A-15369B05B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7260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1FD63D-9016-2DEF-9344-B57DE3D6A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1252545-30E4-1E59-C438-315888AEEB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03348A0-817C-1563-12E1-AF9D7FAA1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D58E10-1ACB-C249-1B18-D9B8538B6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F190F29-DB00-CDF0-D081-2C2E281A5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5039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970D51-D22E-D9CA-095A-AEB2142CF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5FABDF0-6025-2E07-BDC0-C678D4B741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A80715B-2025-4F86-1233-03091A4CC8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AC8445F-5D89-FF6D-0E2D-D58D73E52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01BC110-B97A-A48D-67B3-D12508642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1DFF740-69A5-4E86-6FDE-5CFCD5E3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7006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CFA6C4-F343-E0A4-745B-597233412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8F409D4-844E-BFC8-912A-20B8F8557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7F5B6CA-3C64-09C9-12E0-290CFE03E6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7CF312E-5C74-A8D5-D88F-87A0E4F087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8AAF59C-63B0-C715-56A7-19553433E4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31E6094-3CA4-C436-7DC1-EC3216A9A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36244A0-EE80-454E-6352-9C20E5838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8CEAA27-639C-66E0-0814-993AD6E31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2620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3BFA3E-38C1-ED3F-D4E6-252189E14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16F342F-22EB-7B99-B787-A22FC06BE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40F0924-EA94-B538-7A43-0B49AB3A7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F894450-A833-1456-41D6-96B170E84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293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6ACBB7F-DDBA-BEEA-BA58-6FA4475E3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59ACB0E-CD23-AC42-ADDE-B099E3F5B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F6B4B6D-833E-F03A-F2F2-7A0B031FC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9005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CE8BB6-EE92-641E-1EF3-C2127411F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17A7420-5CF4-276A-606C-8AC580CE0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EF2B94C-22FE-72B4-18C7-1A9AD8381C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B8E68FE-8368-F471-ED61-941536E07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62D089-C733-18C4-A208-F98E39CBA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A49287B-072F-53B7-4224-E27DA180A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555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F485B9-931E-3A21-FE20-7A575DA87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351BD8F-B83C-E5C1-46F6-D14259F033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15FBA45-399D-E4FE-2620-06CF0F1CC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219A2D5-5AB4-1C3C-E1BE-A79B2B4D6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FE1803C-93F7-44E2-14F8-1BC88B3F3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8BB9A84-514E-F199-D719-AA284D90D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2817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DBF934-223A-CCB2-544B-A3A8EFAE0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7204F23-FD7A-956C-D84A-D503A4F31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94A104-F096-83BD-4729-D5DFC2DA5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4612827-C254-6FFF-38A0-C9BB4CCAD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7C3C43-BC2D-0401-38E2-C1A365160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2069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3D22222-3953-CC3D-1750-539316BB3C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FBB6DB0-D1B2-75DE-3774-5B0DE2BEC2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22CB2FF-9D5B-6818-CCE1-F87F820C7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188941-3A46-2735-E354-472FED9D5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F4E5F0B-4092-43CC-B78D-5A35CD124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9560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DEE8E28-6A26-26BC-5A11-B1CD86EF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086621C-703C-780E-8356-E0AFA2A42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C18024-2D68-7179-675A-37A7CCA4D4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03BE4-F022-4B09-BE0F-77F9E9C45FA5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CF13DC9-F013-028D-5B7B-A950EE53EA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36FF008-C935-30EB-8C94-20A1F1A613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AB242-DB35-4A71-919E-54469D772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151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l="-4000" t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楕円 40">
            <a:extLst>
              <a:ext uri="{FF2B5EF4-FFF2-40B4-BE49-F238E27FC236}">
                <a16:creationId xmlns:a16="http://schemas.microsoft.com/office/drawing/2014/main" id="{0D9CF0DF-B9B8-1EEC-DE1E-0710B46DBC67}"/>
              </a:ext>
            </a:extLst>
          </p:cNvPr>
          <p:cNvSpPr/>
          <p:nvPr/>
        </p:nvSpPr>
        <p:spPr>
          <a:xfrm>
            <a:off x="58820" y="114303"/>
            <a:ext cx="3774460" cy="847765"/>
          </a:xfrm>
          <a:prstGeom prst="ellipse">
            <a:avLst/>
          </a:prstGeom>
          <a:solidFill>
            <a:schemeClr val="accent2"/>
          </a:solidFill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各位</a:t>
            </a:r>
            <a:r>
              <a:rPr lang="zh-CN" altLang="en-US" sz="2400" b="1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休闲钓鱼者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A529D54-FAD4-3051-54DD-D6B2546D5FB0}"/>
              </a:ext>
            </a:extLst>
          </p:cNvPr>
          <p:cNvSpPr txBox="1"/>
          <p:nvPr/>
        </p:nvSpPr>
        <p:spPr>
          <a:xfrm>
            <a:off x="287523" y="962068"/>
            <a:ext cx="63008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+mn-ea"/>
              </a:rPr>
              <a:t>　</a:t>
            </a:r>
            <a:r>
              <a:rPr kumimoji="1" lang="zh-CN" altLang="en-US" sz="2400" dirty="0">
                <a:latin typeface="+mn-ea"/>
              </a:rPr>
              <a:t>违</a:t>
            </a:r>
            <a:r>
              <a:rPr lang="zh-CN" altLang="en-US" sz="2400" dirty="0">
                <a:latin typeface="+mn-ea"/>
              </a:rPr>
              <a:t>法捕捞</a:t>
            </a:r>
            <a:r>
              <a:rPr kumimoji="1" lang="zh-CN" altLang="en-US" sz="2400" dirty="0">
                <a:latin typeface="+mn-ea"/>
              </a:rPr>
              <a:t>就是严重影响渔业资源的行为。 </a:t>
            </a:r>
            <a:r>
              <a:rPr lang="ja-JP" altLang="en-US" sz="3200" dirty="0">
                <a:latin typeface="+mn-ea"/>
              </a:rPr>
              <a:t>　</a:t>
            </a:r>
            <a:endParaRPr lang="en-US" altLang="ja-JP" sz="2400" dirty="0">
              <a:latin typeface="+mn-ea"/>
            </a:endParaRPr>
          </a:p>
          <a:p>
            <a:r>
              <a:rPr lang="ja-JP" altLang="en-US" sz="2400" b="0" i="0" dirty="0">
                <a:effectLst/>
                <a:latin typeface="Roboto" panose="02000000000000000000" pitchFamily="2" charset="0"/>
              </a:rPr>
              <a:t>　</a:t>
            </a:r>
            <a:r>
              <a:rPr lang="zh-CN" altLang="en-US" sz="2400" b="0" i="0" dirty="0">
                <a:effectLst/>
                <a:latin typeface="Roboto" panose="02000000000000000000" pitchFamily="2" charset="0"/>
              </a:rPr>
              <a:t>根据违法行为的内容，违反者可能会被处</a:t>
            </a:r>
            <a:endParaRPr lang="en-US" altLang="zh-CN" sz="2400" b="0" i="0" dirty="0">
              <a:effectLst/>
              <a:latin typeface="Roboto" panose="02000000000000000000" pitchFamily="2" charset="0"/>
            </a:endParaRPr>
          </a:p>
          <a:p>
            <a:r>
              <a:rPr lang="en-US" altLang="zh-CN" sz="2800" b="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3</a:t>
            </a:r>
            <a:r>
              <a:rPr lang="zh-CN" altLang="en-US" sz="2800" b="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年以下</a:t>
            </a:r>
            <a:r>
              <a:rPr lang="zh-CN" altLang="en-US" sz="2800" b="0" i="0" dirty="0">
                <a:solidFill>
                  <a:srgbClr val="FF0000"/>
                </a:solidFill>
                <a:effectLst/>
                <a:latin typeface="+mn-ea"/>
              </a:rPr>
              <a:t>有期徒刑</a:t>
            </a:r>
            <a:r>
              <a:rPr lang="zh-CN" altLang="en-US" sz="2800" b="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或</a:t>
            </a:r>
            <a:r>
              <a:rPr lang="en-US" altLang="zh-CN" sz="2800" b="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3000</a:t>
            </a:r>
            <a:r>
              <a:rPr lang="zh-CN" altLang="en-US" sz="2800" b="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万日元以下罚款</a:t>
            </a:r>
            <a:r>
              <a:rPr lang="ja-JP" altLang="en-US" b="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（</a:t>
            </a:r>
            <a:r>
              <a:rPr lang="en-US" altLang="ja-JP" b="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※</a:t>
            </a:r>
            <a:r>
              <a:rPr lang="zh-CN" altLang="en-US" b="1" i="0" dirty="0">
                <a:solidFill>
                  <a:srgbClr val="FF0000"/>
                </a:solidFill>
                <a:effectLst/>
                <a:latin typeface="DengXian 本文"/>
              </a:rPr>
              <a:t>渔业法第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DengXian 本文"/>
              </a:rPr>
              <a:t>132</a:t>
            </a:r>
            <a:r>
              <a:rPr lang="zh-CN" altLang="en-US" b="1" i="0" dirty="0">
                <a:solidFill>
                  <a:srgbClr val="FF0000"/>
                </a:solidFill>
                <a:effectLst/>
                <a:latin typeface="DengXian 本文"/>
              </a:rPr>
              <a:t>条</a:t>
            </a:r>
            <a:r>
              <a:rPr lang="ja-JP" altLang="en-US" b="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）</a:t>
            </a:r>
            <a:r>
              <a:rPr lang="zh-CN" altLang="en-US" sz="2400" b="0" i="0" dirty="0">
                <a:effectLst/>
                <a:latin typeface="Roboto" panose="02000000000000000000" pitchFamily="2" charset="0"/>
              </a:rPr>
              <a:t>，因此遵守以下事项，享受休闲钓鱼的乐趣。</a:t>
            </a:r>
            <a:endParaRPr kumimoji="1" lang="en-US" altLang="ja-JP" sz="24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BB06BD4-E1DC-8077-F3F7-5C545DF367A5}"/>
              </a:ext>
            </a:extLst>
          </p:cNvPr>
          <p:cNvSpPr txBox="1"/>
          <p:nvPr/>
        </p:nvSpPr>
        <p:spPr>
          <a:xfrm>
            <a:off x="416109" y="3602200"/>
            <a:ext cx="6467657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+mn-ea"/>
              </a:rPr>
              <a:t>１</a:t>
            </a:r>
            <a:r>
              <a:rPr kumimoji="1" lang="ja-JP" altLang="en-US" sz="2800" b="1" dirty="0">
                <a:latin typeface="DengXian 本文"/>
              </a:rPr>
              <a:t>．</a:t>
            </a:r>
            <a:r>
              <a:rPr lang="zh-CN" altLang="en-US" sz="2800" b="1" i="0" dirty="0">
                <a:effectLst/>
                <a:latin typeface="DengXian 本文"/>
              </a:rPr>
              <a:t>在这个地区的海面被设定渔业权。</a:t>
            </a:r>
            <a:endParaRPr lang="en-US" altLang="zh-CN" sz="2800" b="1" i="0" dirty="0">
              <a:effectLst/>
              <a:latin typeface="DengXian 本文"/>
            </a:endParaRPr>
          </a:p>
          <a:p>
            <a:r>
              <a:rPr lang="ja-JP" altLang="en-US" sz="2800" b="1" dirty="0">
                <a:latin typeface="DengXian 本文"/>
              </a:rPr>
              <a:t>　</a:t>
            </a:r>
            <a:r>
              <a:rPr lang="zh-CN" altLang="en-US" sz="2800" b="1" i="0" dirty="0">
                <a:effectLst/>
                <a:latin typeface="DengXian 本文"/>
              </a:rPr>
              <a:t>因此不能捕捞下列水生产动植物。</a:t>
            </a:r>
            <a:endParaRPr lang="en-US" altLang="zh-CN" sz="2800" b="1" i="0" dirty="0">
              <a:effectLst/>
              <a:latin typeface="DengXian 本文"/>
            </a:endParaRPr>
          </a:p>
          <a:p>
            <a:r>
              <a:rPr lang="ja-JP" altLang="en-US" sz="2800" b="1" dirty="0">
                <a:latin typeface="DengXian 本文"/>
              </a:rPr>
              <a:t>　○○、 ○○、 ○○ ・・・・・・・</a:t>
            </a:r>
            <a:endParaRPr lang="en-US" altLang="ja-JP" sz="2800" b="1" dirty="0">
              <a:latin typeface="DengXian 本文"/>
            </a:endParaRPr>
          </a:p>
          <a:p>
            <a:endParaRPr kumimoji="1" lang="en-US" altLang="ja-JP" b="1" dirty="0">
              <a:latin typeface="DengXian 本文"/>
            </a:endParaRPr>
          </a:p>
          <a:p>
            <a:r>
              <a:rPr kumimoji="1" lang="ja-JP" altLang="en-US" sz="2800" b="1" dirty="0">
                <a:latin typeface="DengXian 本文"/>
              </a:rPr>
              <a:t>２．</a:t>
            </a:r>
            <a:r>
              <a:rPr lang="zh-CN" altLang="en-US" sz="2800" b="1" i="0" dirty="0">
                <a:effectLst/>
                <a:latin typeface="DengXian 本文"/>
              </a:rPr>
              <a:t>休闲钓鱼者可以使用的渔具和钓鱼</a:t>
            </a:r>
            <a:endParaRPr lang="en-US" altLang="zh-CN" sz="2800" b="1" i="0" dirty="0">
              <a:effectLst/>
              <a:latin typeface="DengXian 本文"/>
            </a:endParaRPr>
          </a:p>
          <a:p>
            <a:r>
              <a:rPr lang="ja-JP" altLang="en-US" sz="2800" b="1" dirty="0">
                <a:latin typeface="DengXian 本文"/>
              </a:rPr>
              <a:t>　</a:t>
            </a:r>
            <a:r>
              <a:rPr lang="zh-CN" altLang="en-US" sz="2800" b="1" i="0" dirty="0">
                <a:effectLst/>
                <a:latin typeface="DengXian 本文"/>
              </a:rPr>
              <a:t>方法仅限于以下几种。</a:t>
            </a:r>
            <a:r>
              <a:rPr lang="ja-JP" altLang="en-US" sz="2800" b="1" dirty="0">
                <a:latin typeface="DengXian 本文"/>
              </a:rPr>
              <a:t>　</a:t>
            </a:r>
            <a:endParaRPr lang="en-US" altLang="ja-JP" sz="2800" b="1" dirty="0">
              <a:latin typeface="DengXian 本文"/>
            </a:endParaRPr>
          </a:p>
          <a:p>
            <a:r>
              <a:rPr lang="ja-JP" altLang="en-US" sz="2800" b="1" i="0" dirty="0">
                <a:effectLst/>
                <a:latin typeface="DengXian 本文"/>
              </a:rPr>
              <a:t>　</a:t>
            </a:r>
            <a:r>
              <a:rPr lang="ja-JP" altLang="en-US" sz="2800" b="1" dirty="0">
                <a:latin typeface="DengXian 本文"/>
              </a:rPr>
              <a:t>○○、 ○○、 ○○・・・・・・・</a:t>
            </a:r>
            <a:endParaRPr lang="en-US" altLang="ja-JP" sz="2800" b="1" dirty="0">
              <a:latin typeface="DengXian 本文"/>
            </a:endParaRPr>
          </a:p>
          <a:p>
            <a:endParaRPr lang="en-US" altLang="ja-JP" b="1" dirty="0">
              <a:latin typeface="DengXian 本文"/>
            </a:endParaRPr>
          </a:p>
          <a:p>
            <a:r>
              <a:rPr lang="ja-JP" altLang="en-US" sz="2800" b="1" dirty="0">
                <a:latin typeface="DengXian 本文"/>
              </a:rPr>
              <a:t>３．</a:t>
            </a:r>
            <a:r>
              <a:rPr lang="zh-CN" altLang="en-US" sz="2800" b="1" i="0" dirty="0">
                <a:effectLst/>
                <a:latin typeface="DengXian 本文"/>
              </a:rPr>
              <a:t>禁止进行捕捞</a:t>
            </a:r>
            <a:r>
              <a:rPr lang="zh-CN" altLang="en-US" sz="2800" b="1" i="0" dirty="0">
                <a:solidFill>
                  <a:srgbClr val="FF0000"/>
                </a:solidFill>
                <a:effectLst/>
                <a:latin typeface="DengXian 本文"/>
              </a:rPr>
              <a:t>玻璃鳗</a:t>
            </a:r>
            <a:r>
              <a:rPr lang="en-US" altLang="zh-CN" sz="2800" b="1" dirty="0">
                <a:solidFill>
                  <a:srgbClr val="FF0000"/>
                </a:solidFill>
                <a:latin typeface="DengXian 本文"/>
              </a:rPr>
              <a:t>(</a:t>
            </a:r>
            <a:r>
              <a:rPr lang="zh-CN" altLang="en-US" sz="2800" b="1" i="0" dirty="0">
                <a:solidFill>
                  <a:srgbClr val="FF0000"/>
                </a:solidFill>
                <a:effectLst/>
                <a:latin typeface="DengXian 本文"/>
              </a:rPr>
              <a:t>小于</a:t>
            </a:r>
            <a:r>
              <a:rPr lang="en-US" altLang="zh-CN" sz="2800" b="1" i="0" dirty="0">
                <a:solidFill>
                  <a:srgbClr val="FF0000"/>
                </a:solidFill>
                <a:effectLst/>
                <a:latin typeface="DengXian 本文"/>
              </a:rPr>
              <a:t>13</a:t>
            </a:r>
            <a:r>
              <a:rPr lang="zh-CN" altLang="en-US" sz="2800" b="1" i="0" dirty="0">
                <a:solidFill>
                  <a:srgbClr val="FF0000"/>
                </a:solidFill>
                <a:effectLst/>
                <a:latin typeface="DengXian 本文"/>
              </a:rPr>
              <a:t>厘米的</a:t>
            </a:r>
            <a:endParaRPr lang="en-US" altLang="zh-CN" sz="2800" b="1" i="0" dirty="0">
              <a:solidFill>
                <a:srgbClr val="FF0000"/>
              </a:solidFill>
              <a:effectLst/>
              <a:latin typeface="DengXian 本文"/>
            </a:endParaRPr>
          </a:p>
          <a:p>
            <a:r>
              <a:rPr lang="ja-JP" altLang="en-US" sz="2800" b="1" dirty="0">
                <a:solidFill>
                  <a:srgbClr val="FF0000"/>
                </a:solidFill>
                <a:latin typeface="DengXian 本文"/>
              </a:rPr>
              <a:t>　</a:t>
            </a:r>
            <a:r>
              <a:rPr lang="zh-CN" altLang="en-US" sz="2800" b="1" i="0" dirty="0">
                <a:solidFill>
                  <a:srgbClr val="FF0000"/>
                </a:solidFill>
                <a:effectLst/>
                <a:latin typeface="DengXian 本文"/>
              </a:rPr>
              <a:t>鳗鱼</a:t>
            </a:r>
            <a:r>
              <a:rPr lang="en-US" altLang="zh-CN" sz="2800" b="1" dirty="0">
                <a:solidFill>
                  <a:srgbClr val="FF0000"/>
                </a:solidFill>
                <a:latin typeface="DengXian 本文"/>
              </a:rPr>
              <a:t>)</a:t>
            </a:r>
            <a:r>
              <a:rPr lang="ja-JP" altLang="en-US" sz="28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、</a:t>
            </a:r>
            <a:r>
              <a:rPr lang="zh-CN" altLang="en-US" sz="2800" b="1" i="0" dirty="0">
                <a:solidFill>
                  <a:srgbClr val="FF0000"/>
                </a:solidFill>
                <a:effectLst/>
                <a:latin typeface="DengXian 本文"/>
              </a:rPr>
              <a:t>鲍鱼和海参</a:t>
            </a:r>
            <a:r>
              <a:rPr lang="zh-CN" altLang="en-US" sz="2800" b="1" i="0" dirty="0">
                <a:effectLst/>
                <a:latin typeface="DengXian 本文"/>
              </a:rPr>
              <a:t>。</a:t>
            </a:r>
            <a:endParaRPr lang="en-US" altLang="zh-CN" sz="2800" b="1" i="0" dirty="0">
              <a:effectLst/>
              <a:latin typeface="DengXian 本文"/>
            </a:endParaRPr>
          </a:p>
          <a:p>
            <a:r>
              <a:rPr lang="en-US" altLang="zh-CN" b="1" dirty="0">
                <a:solidFill>
                  <a:srgbClr val="3C4043"/>
                </a:solidFill>
                <a:latin typeface="DengXian 本文"/>
              </a:rPr>
              <a:t>     </a:t>
            </a:r>
            <a:r>
              <a:rPr lang="en-US" altLang="zh-CN" b="1" i="0" dirty="0">
                <a:effectLst/>
                <a:latin typeface="DengXian 本文"/>
              </a:rPr>
              <a:t>(</a:t>
            </a:r>
            <a:r>
              <a:rPr lang="en-US" altLang="ja-JP" b="0" i="0" dirty="0">
                <a:effectLst/>
                <a:latin typeface="Roboto" panose="02000000000000000000" pitchFamily="2" charset="0"/>
              </a:rPr>
              <a:t>※</a:t>
            </a:r>
            <a:r>
              <a:rPr lang="zh-CN" altLang="en-US" b="1" i="0" dirty="0">
                <a:effectLst/>
                <a:latin typeface="DengXian 本文"/>
              </a:rPr>
              <a:t>渔业法第</a:t>
            </a:r>
            <a:r>
              <a:rPr lang="en-US" altLang="ja-JP" b="1" i="0" dirty="0">
                <a:effectLst/>
                <a:latin typeface="DengXian 本文"/>
              </a:rPr>
              <a:t>132</a:t>
            </a:r>
            <a:r>
              <a:rPr lang="zh-CN" altLang="en-US" b="1" i="0" dirty="0">
                <a:effectLst/>
                <a:latin typeface="DengXian 本文"/>
              </a:rPr>
              <a:t>条</a:t>
            </a:r>
            <a:r>
              <a:rPr lang="en-US" altLang="ja-JP" b="1" i="0" dirty="0">
                <a:effectLst/>
                <a:latin typeface="DengXian 本文"/>
              </a:rPr>
              <a:t>)</a:t>
            </a:r>
            <a:endParaRPr lang="en-US" altLang="ja-JP" b="1" dirty="0">
              <a:latin typeface="DengXian 本文"/>
            </a:endParaRPr>
          </a:p>
        </p:txBody>
      </p:sp>
      <p:pic>
        <p:nvPicPr>
          <p:cNvPr id="14" name="図 13" descr="動物, ミミズ が含まれている画像&#10;&#10;自動的に生成された説明">
            <a:extLst>
              <a:ext uri="{FF2B5EF4-FFF2-40B4-BE49-F238E27FC236}">
                <a16:creationId xmlns:a16="http://schemas.microsoft.com/office/drawing/2014/main" id="{CD87462C-7B50-F61B-3111-A61FA9ED65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684" y="8470612"/>
            <a:ext cx="756992" cy="599916"/>
          </a:xfrm>
          <a:prstGeom prst="rect">
            <a:avLst/>
          </a:prstGeom>
        </p:spPr>
      </p:pic>
      <p:pic>
        <p:nvPicPr>
          <p:cNvPr id="15" name="図 14" descr="動物, 軟体動物, 暗い, 探す が含まれている画像&#10;&#10;自動的に生成された説明">
            <a:extLst>
              <a:ext uri="{FF2B5EF4-FFF2-40B4-BE49-F238E27FC236}">
                <a16:creationId xmlns:a16="http://schemas.microsoft.com/office/drawing/2014/main" id="{A1B4B552-49F8-B487-D72B-E85D6C01BB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2772">
            <a:off x="3333768" y="8465770"/>
            <a:ext cx="846824" cy="658405"/>
          </a:xfrm>
          <a:prstGeom prst="rect">
            <a:avLst/>
          </a:prstGeom>
        </p:spPr>
      </p:pic>
      <p:pic>
        <p:nvPicPr>
          <p:cNvPr id="16" name="図 15" descr="ドーナツ, カップ, 座る, コーヒー が含まれている画像&#10;&#10;自動的に生成された説明">
            <a:extLst>
              <a:ext uri="{FF2B5EF4-FFF2-40B4-BE49-F238E27FC236}">
                <a16:creationId xmlns:a16="http://schemas.microsoft.com/office/drawing/2014/main" id="{B2C46ADB-03BD-4CDB-B6B5-3CCAFCD310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595" y="8600581"/>
            <a:ext cx="675511" cy="675511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3A71F5A-502A-1710-84C2-DBE0EFB4B0C9}"/>
              </a:ext>
            </a:extLst>
          </p:cNvPr>
          <p:cNvSpPr/>
          <p:nvPr/>
        </p:nvSpPr>
        <p:spPr>
          <a:xfrm>
            <a:off x="2123359" y="9049307"/>
            <a:ext cx="4651605" cy="771170"/>
          </a:xfrm>
          <a:prstGeom prst="rect">
            <a:avLst/>
          </a:prstGeom>
          <a:solidFill>
            <a:schemeClr val="bg1"/>
          </a:solidFill>
          <a:ln>
            <a:solidFill>
              <a:srgbClr val="ED7D3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zh-CN" altLang="en-US" sz="1400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想要更详细信息的话</a:t>
            </a:r>
            <a:r>
              <a:rPr lang="en-US" altLang="zh-CN" sz="1400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zh-CN" altLang="en-US" sz="1400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请通过以下方式</a:t>
            </a:r>
            <a:r>
              <a:rPr lang="zh-CN" altLang="en-US" sz="1400" i="0" dirty="0">
                <a:solidFill>
                  <a:srgbClr val="3C4043"/>
                </a:solidFill>
                <a:effectLst/>
                <a:latin typeface="DengXian 本文"/>
              </a:rPr>
              <a:t>进行咨询</a:t>
            </a:r>
            <a:endParaRPr lang="en-US" altLang="zh-CN" sz="1400" b="0" i="0" dirty="0">
              <a:solidFill>
                <a:srgbClr val="3C4043"/>
              </a:solidFill>
              <a:effectLst/>
              <a:latin typeface="Roboto" panose="02000000000000000000" pitchFamily="2" charset="0"/>
            </a:endParaRPr>
          </a:p>
          <a:p>
            <a:r>
              <a:rPr kumimoji="1" lang="ja-JP" altLang="en-US" sz="1400" dirty="0"/>
              <a:t>○○○○</a:t>
            </a:r>
            <a:endParaRPr kumimoji="1" lang="en-US" altLang="ja-JP" sz="1400" dirty="0"/>
          </a:p>
          <a:p>
            <a:r>
              <a:rPr lang="ja-JP" altLang="en-US" sz="1400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电话号码</a:t>
            </a:r>
            <a:r>
              <a:rPr kumimoji="1" lang="ja-JP" altLang="en-US" sz="1400" dirty="0"/>
              <a:t>：○○○－○○○－○○○　　</a:t>
            </a:r>
            <a:endParaRPr kumimoji="1" lang="en-US" altLang="ja-JP" sz="1400" dirty="0"/>
          </a:p>
        </p:txBody>
      </p:sp>
      <p:pic>
        <p:nvPicPr>
          <p:cNvPr id="204" name="Picture 3">
            <a:extLst>
              <a:ext uri="{FF2B5EF4-FFF2-40B4-BE49-F238E27FC236}">
                <a16:creationId xmlns:a16="http://schemas.microsoft.com/office/drawing/2014/main" id="{F5EB6097-C3E1-229B-82D4-1AC5EB4DB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5636" y="4048196"/>
            <a:ext cx="968357" cy="726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" name="Picture 4">
            <a:extLst>
              <a:ext uri="{FF2B5EF4-FFF2-40B4-BE49-F238E27FC236}">
                <a16:creationId xmlns:a16="http://schemas.microsoft.com/office/drawing/2014/main" id="{F96C4E6B-A7B6-4291-8BDB-82224E5B26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0930" y="3330139"/>
            <a:ext cx="545151" cy="179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図 5" descr="黒い背景に白い文字がある&#10;&#10;低い精度で自動的に生成された説明">
            <a:extLst>
              <a:ext uri="{FF2B5EF4-FFF2-40B4-BE49-F238E27FC236}">
                <a16:creationId xmlns:a16="http://schemas.microsoft.com/office/drawing/2014/main" id="{BEDC1160-FD05-25BB-81FA-195FFCB8F5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02998">
            <a:off x="-225250" y="5313012"/>
            <a:ext cx="958655" cy="1369507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65E6AE13-E0DC-39CB-240F-E7911A2297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03957">
            <a:off x="5987084" y="2947666"/>
            <a:ext cx="907286" cy="764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コンテンツ プレースホルダー 3" descr="花の模様の絵&#10;&#10;低い精度で自動的に生成された説明">
            <a:extLst>
              <a:ext uri="{FF2B5EF4-FFF2-40B4-BE49-F238E27FC236}">
                <a16:creationId xmlns:a16="http://schemas.microsoft.com/office/drawing/2014/main" id="{DFA7523B-D2B2-59CF-13C3-1E6CCCDAE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8" y="8938337"/>
            <a:ext cx="996111" cy="99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079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TM03457503[[fn=クォータブル]]</Template>
  <TotalTime>0</TotalTime>
  <Words>125</Words>
  <Application>Microsoft Office PowerPoint</Application>
  <PresentationFormat>A4 210 x 297 mm</PresentationFormat>
  <Paragraphs>18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DengXian 本文</vt:lpstr>
      <vt:lpstr>游ゴシック</vt:lpstr>
      <vt:lpstr>游ゴシック Light</vt:lpstr>
      <vt:lpstr>Arial</vt:lpstr>
      <vt:lpstr>Roboto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2025-02-26T09:20:56Z</dcterms:created>
  <dcterms:modified xsi:type="dcterms:W3CDTF">2025-02-26T09:21:05Z</dcterms:modified>
</cp:coreProperties>
</file>