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810" r:id="rId1"/>
  </p:sldMasterIdLst>
  <p:sldIdLst>
    <p:sldId id="294" r:id="rId2"/>
  </p:sldIdLst>
  <p:sldSz cx="6858000" cy="9906000" type="A4"/>
  <p:notesSz cx="6797675" cy="9926638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00"/>
    <a:srgbClr val="4A766E"/>
    <a:srgbClr val="DAEC90"/>
    <a:srgbClr val="6D9B82"/>
    <a:srgbClr val="ED7D31"/>
    <a:srgbClr val="E6E6E6"/>
    <a:srgbClr val="ECF6FE"/>
    <a:srgbClr val="CEE7FD"/>
    <a:srgbClr val="F8F8F8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42DE35EE-18A4-434C-8ECA-07F1D42E1276}" v="5" dt="2025-02-26T09:21:24.577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8725" autoAdjust="0"/>
    <p:restoredTop sz="94660"/>
  </p:normalViewPr>
  <p:slideViewPr>
    <p:cSldViewPr snapToGrid="0">
      <p:cViewPr varScale="1">
        <p:scale>
          <a:sx n="75" d="100"/>
          <a:sy n="75" d="100"/>
        </p:scale>
        <p:origin x="3492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7" Type="http://schemas.microsoft.com/office/2015/10/relationships/revisionInfo" Target="revisionInfo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C6E4B831-F944-58E7-937B-56945F65FC4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57250" y="1621191"/>
            <a:ext cx="5143500" cy="3448756"/>
          </a:xfrm>
        </p:spPr>
        <p:txBody>
          <a:bodyPr anchor="b"/>
          <a:lstStyle>
            <a:lvl1pPr algn="ctr">
              <a:defRPr sz="3375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字幕 2">
            <a:extLst>
              <a:ext uri="{FF2B5EF4-FFF2-40B4-BE49-F238E27FC236}">
                <a16:creationId xmlns:a16="http://schemas.microsoft.com/office/drawing/2014/main" id="{21133355-9BE5-100D-AA2A-FBEEE0D9C60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350"/>
            </a:lvl1pPr>
            <a:lvl2pPr marL="257175" indent="0" algn="ctr">
              <a:buNone/>
              <a:defRPr sz="1125"/>
            </a:lvl2pPr>
            <a:lvl3pPr marL="514350" indent="0" algn="ctr">
              <a:buNone/>
              <a:defRPr sz="1013"/>
            </a:lvl3pPr>
            <a:lvl4pPr marL="771525" indent="0" algn="ctr">
              <a:buNone/>
              <a:defRPr sz="900"/>
            </a:lvl4pPr>
            <a:lvl5pPr marL="1028700" indent="0" algn="ctr">
              <a:buNone/>
              <a:defRPr sz="900"/>
            </a:lvl5pPr>
            <a:lvl6pPr marL="1285875" indent="0" algn="ctr">
              <a:buNone/>
              <a:defRPr sz="900"/>
            </a:lvl6pPr>
            <a:lvl7pPr marL="1543050" indent="0" algn="ctr">
              <a:buNone/>
              <a:defRPr sz="900"/>
            </a:lvl7pPr>
            <a:lvl8pPr marL="1800225" indent="0" algn="ctr">
              <a:buNone/>
              <a:defRPr sz="900"/>
            </a:lvl8pPr>
            <a:lvl9pPr marL="2057400" indent="0" algn="ctr">
              <a:buNone/>
              <a:defRPr sz="900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D702655F-AECE-001F-74F5-EA7337FD2E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D03BE4-F022-4B09-BE0F-77F9E9C45FA5}" type="datetimeFigureOut">
              <a:rPr kumimoji="1" lang="ja-JP" altLang="en-US" smtClean="0"/>
              <a:t>2025/2/26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9B38F927-D5E8-30AA-8550-95B0C76FBA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4C75B4A1-81F3-7233-174D-A49EC8AAB4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7AB242-DB35-4A71-919E-54469D772CA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2455464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B81512FB-CF26-D919-AEA8-679184F59C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18AD6D9F-DA9E-C86A-F6EB-C5C05219FB5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A8AA1336-DA9E-C74A-9D88-A9A512F7BA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D03BE4-F022-4B09-BE0F-77F9E9C45FA5}" type="datetimeFigureOut">
              <a:rPr kumimoji="1" lang="ja-JP" altLang="en-US" smtClean="0"/>
              <a:t>2025/2/26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208D0A32-9674-B5AC-BF33-6CB196B65F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389B02FB-9698-DBD2-FB6A-15369B05B2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7AB242-DB35-4A71-919E-54469D772CA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3726009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7C1FD63D-9016-2DEF-9344-B57DE3D6A9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7916" y="2469622"/>
            <a:ext cx="5915025" cy="4120620"/>
          </a:xfrm>
        </p:spPr>
        <p:txBody>
          <a:bodyPr anchor="b"/>
          <a:lstStyle>
            <a:lvl1pPr>
              <a:defRPr sz="3375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D1252545-30E4-1E59-C438-315888AEEBB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67916" y="6629225"/>
            <a:ext cx="5915025" cy="2166937"/>
          </a:xfrm>
        </p:spPr>
        <p:txBody>
          <a:bodyPr/>
          <a:lstStyle>
            <a:lvl1pPr marL="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1pPr>
            <a:lvl2pPr marL="257175" indent="0">
              <a:buNone/>
              <a:defRPr sz="1125">
                <a:solidFill>
                  <a:schemeClr val="tx1">
                    <a:tint val="75000"/>
                  </a:schemeClr>
                </a:solidFill>
              </a:defRPr>
            </a:lvl2pPr>
            <a:lvl3pPr marL="514350" indent="0">
              <a:buNone/>
              <a:defRPr sz="1013">
                <a:solidFill>
                  <a:schemeClr val="tx1">
                    <a:tint val="75000"/>
                  </a:schemeClr>
                </a:solidFill>
              </a:defRPr>
            </a:lvl3pPr>
            <a:lvl4pPr marL="771525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4pPr>
            <a:lvl5pPr marL="1028700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5pPr>
            <a:lvl6pPr marL="1285875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6pPr>
            <a:lvl7pPr marL="1543050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7pPr>
            <a:lvl8pPr marL="1800225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8pPr>
            <a:lvl9pPr marL="2057400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703348A0-817C-1563-12E1-AF9D7FAA16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D03BE4-F022-4B09-BE0F-77F9E9C45FA5}" type="datetimeFigureOut">
              <a:rPr kumimoji="1" lang="ja-JP" altLang="en-US" smtClean="0"/>
              <a:t>2025/2/26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8CD58E10-1ACB-C249-1B18-D9B8538B62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7F190F29-DB00-CDF0-D081-2C2E281A55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7AB242-DB35-4A71-919E-54469D772CA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5503940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4A970D51-D22E-D9CA-095A-AEB2142CFC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35FABDF0-6025-2E07-BDC0-C678D4B741A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9A80715B-2025-4F86-1233-03091A4CC8C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BAC8445F-5D89-FF6D-0E2D-D58D73E52B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D03BE4-F022-4B09-BE0F-77F9E9C45FA5}" type="datetimeFigureOut">
              <a:rPr kumimoji="1" lang="ja-JP" altLang="en-US" smtClean="0"/>
              <a:t>2025/2/26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501BC110-B97A-A48D-67B3-D125086429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31DFF740-69A5-4E86-6FDE-5CFCD5E3C1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7AB242-DB35-4A71-919E-54469D772CA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5700690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80CFA6C4-F343-E0A4-745B-597233412F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2381" y="527404"/>
            <a:ext cx="5915025" cy="1914702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48F409D4-844E-BFC8-912A-20B8F855764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350" b="1"/>
            </a:lvl1pPr>
            <a:lvl2pPr marL="257175" indent="0">
              <a:buNone/>
              <a:defRPr sz="1125" b="1"/>
            </a:lvl2pPr>
            <a:lvl3pPr marL="514350" indent="0">
              <a:buNone/>
              <a:defRPr sz="1013" b="1"/>
            </a:lvl3pPr>
            <a:lvl4pPr marL="771525" indent="0">
              <a:buNone/>
              <a:defRPr sz="900" b="1"/>
            </a:lvl4pPr>
            <a:lvl5pPr marL="1028700" indent="0">
              <a:buNone/>
              <a:defRPr sz="900" b="1"/>
            </a:lvl5pPr>
            <a:lvl6pPr marL="1285875" indent="0">
              <a:buNone/>
              <a:defRPr sz="900" b="1"/>
            </a:lvl6pPr>
            <a:lvl7pPr marL="1543050" indent="0">
              <a:buNone/>
              <a:defRPr sz="900" b="1"/>
            </a:lvl7pPr>
            <a:lvl8pPr marL="1800225" indent="0">
              <a:buNone/>
              <a:defRPr sz="900" b="1"/>
            </a:lvl8pPr>
            <a:lvl9pPr marL="2057400" indent="0">
              <a:buNone/>
              <a:defRPr sz="9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67F5B6CA-3C64-09C9-12E0-290CFE03E6A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>
            <a:extLst>
              <a:ext uri="{FF2B5EF4-FFF2-40B4-BE49-F238E27FC236}">
                <a16:creationId xmlns:a16="http://schemas.microsoft.com/office/drawing/2014/main" id="{67CF312E-5C74-A8D5-D88F-87A0E4F0879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350" b="1"/>
            </a:lvl1pPr>
            <a:lvl2pPr marL="257175" indent="0">
              <a:buNone/>
              <a:defRPr sz="1125" b="1"/>
            </a:lvl2pPr>
            <a:lvl3pPr marL="514350" indent="0">
              <a:buNone/>
              <a:defRPr sz="1013" b="1"/>
            </a:lvl3pPr>
            <a:lvl4pPr marL="771525" indent="0">
              <a:buNone/>
              <a:defRPr sz="900" b="1"/>
            </a:lvl4pPr>
            <a:lvl5pPr marL="1028700" indent="0">
              <a:buNone/>
              <a:defRPr sz="900" b="1"/>
            </a:lvl5pPr>
            <a:lvl6pPr marL="1285875" indent="0">
              <a:buNone/>
              <a:defRPr sz="900" b="1"/>
            </a:lvl6pPr>
            <a:lvl7pPr marL="1543050" indent="0">
              <a:buNone/>
              <a:defRPr sz="900" b="1"/>
            </a:lvl7pPr>
            <a:lvl8pPr marL="1800225" indent="0">
              <a:buNone/>
              <a:defRPr sz="900" b="1"/>
            </a:lvl8pPr>
            <a:lvl9pPr marL="2057400" indent="0">
              <a:buNone/>
              <a:defRPr sz="9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>
            <a:extLst>
              <a:ext uri="{FF2B5EF4-FFF2-40B4-BE49-F238E27FC236}">
                <a16:creationId xmlns:a16="http://schemas.microsoft.com/office/drawing/2014/main" id="{E8AAF59C-63B0-C715-56A7-19553433E48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>
            <a:extLst>
              <a:ext uri="{FF2B5EF4-FFF2-40B4-BE49-F238E27FC236}">
                <a16:creationId xmlns:a16="http://schemas.microsoft.com/office/drawing/2014/main" id="{E31E6094-3CA4-C436-7DC1-EC3216A9AB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D03BE4-F022-4B09-BE0F-77F9E9C45FA5}" type="datetimeFigureOut">
              <a:rPr kumimoji="1" lang="ja-JP" altLang="en-US" smtClean="0"/>
              <a:t>2025/2/26</a:t>
            </a:fld>
            <a:endParaRPr kumimoji="1" lang="ja-JP" altLang="en-US"/>
          </a:p>
        </p:txBody>
      </p:sp>
      <p:sp>
        <p:nvSpPr>
          <p:cNvPr id="8" name="フッター プレースホルダー 7">
            <a:extLst>
              <a:ext uri="{FF2B5EF4-FFF2-40B4-BE49-F238E27FC236}">
                <a16:creationId xmlns:a16="http://schemas.microsoft.com/office/drawing/2014/main" id="{836244A0-EE80-454E-6352-9C20E58385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>
            <a:extLst>
              <a:ext uri="{FF2B5EF4-FFF2-40B4-BE49-F238E27FC236}">
                <a16:creationId xmlns:a16="http://schemas.microsoft.com/office/drawing/2014/main" id="{08CEAA27-639C-66E0-0814-993AD6E312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7AB242-DB35-4A71-919E-54469D772CA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6262059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603BFA3E-38C1-ED3F-D4E6-252189E14D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E16F342F-22EB-7B99-B787-A22FC06BE8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D03BE4-F022-4B09-BE0F-77F9E9C45FA5}" type="datetimeFigureOut">
              <a:rPr kumimoji="1" lang="ja-JP" altLang="en-US" smtClean="0"/>
              <a:t>2025/2/26</a:t>
            </a:fld>
            <a:endParaRPr kumimoji="1" lang="ja-JP" altLang="en-US"/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340F0924-EA94-B538-7A43-0B49AB3A71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DF894450-A833-1456-41D6-96B170E841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7AB242-DB35-4A71-919E-54469D772CA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029378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>
            <a:extLst>
              <a:ext uri="{FF2B5EF4-FFF2-40B4-BE49-F238E27FC236}">
                <a16:creationId xmlns:a16="http://schemas.microsoft.com/office/drawing/2014/main" id="{86ACBB7F-DDBA-BEEA-BA58-6FA4475E39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D03BE4-F022-4B09-BE0F-77F9E9C45FA5}" type="datetimeFigureOut">
              <a:rPr kumimoji="1" lang="ja-JP" altLang="en-US" smtClean="0"/>
              <a:t>2025/2/26</a:t>
            </a:fld>
            <a:endParaRPr kumimoji="1" lang="ja-JP" altLang="en-US"/>
          </a:p>
        </p:txBody>
      </p:sp>
      <p:sp>
        <p:nvSpPr>
          <p:cNvPr id="3" name="フッター プレースホルダー 2">
            <a:extLst>
              <a:ext uri="{FF2B5EF4-FFF2-40B4-BE49-F238E27FC236}">
                <a16:creationId xmlns:a16="http://schemas.microsoft.com/office/drawing/2014/main" id="{859ACB0E-CD23-AC42-ADDE-B099E3F5BC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3F6B4B6D-833E-F03A-F2F2-7A0B031FC2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7AB242-DB35-4A71-919E-54469D772CA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4900580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CFCE8BB6-EE92-641E-1EF3-C2127411FB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3" cy="2311400"/>
          </a:xfrm>
        </p:spPr>
        <p:txBody>
          <a:bodyPr anchor="b"/>
          <a:lstStyle>
            <a:lvl1pPr>
              <a:defRPr sz="18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417A7420-5CF4-276A-606C-8AC580CE02E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915543" y="1426281"/>
            <a:ext cx="3471863" cy="7039681"/>
          </a:xfrm>
        </p:spPr>
        <p:txBody>
          <a:bodyPr/>
          <a:lstStyle>
            <a:lvl1pPr>
              <a:defRPr sz="1800"/>
            </a:lvl1pPr>
            <a:lvl2pPr>
              <a:defRPr sz="1575"/>
            </a:lvl2pPr>
            <a:lvl3pPr>
              <a:defRPr sz="1350"/>
            </a:lvl3pPr>
            <a:lvl4pPr>
              <a:defRPr sz="1125"/>
            </a:lvl4pPr>
            <a:lvl5pPr>
              <a:defRPr sz="1125"/>
            </a:lvl5pPr>
            <a:lvl6pPr>
              <a:defRPr sz="1125"/>
            </a:lvl6pPr>
            <a:lvl7pPr>
              <a:defRPr sz="1125"/>
            </a:lvl7pPr>
            <a:lvl8pPr>
              <a:defRPr sz="1125"/>
            </a:lvl8pPr>
            <a:lvl9pPr>
              <a:defRPr sz="1125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7EF2B94C-22FE-72B4-18C7-1A9AD8381CD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3" cy="5505627"/>
          </a:xfrm>
        </p:spPr>
        <p:txBody>
          <a:bodyPr/>
          <a:lstStyle>
            <a:lvl1pPr marL="0" indent="0">
              <a:buNone/>
              <a:defRPr sz="900"/>
            </a:lvl1pPr>
            <a:lvl2pPr marL="257175" indent="0">
              <a:buNone/>
              <a:defRPr sz="788"/>
            </a:lvl2pPr>
            <a:lvl3pPr marL="514350" indent="0">
              <a:buNone/>
              <a:defRPr sz="675"/>
            </a:lvl3pPr>
            <a:lvl4pPr marL="771525" indent="0">
              <a:buNone/>
              <a:defRPr sz="563"/>
            </a:lvl4pPr>
            <a:lvl5pPr marL="1028700" indent="0">
              <a:buNone/>
              <a:defRPr sz="563"/>
            </a:lvl5pPr>
            <a:lvl6pPr marL="1285875" indent="0">
              <a:buNone/>
              <a:defRPr sz="563"/>
            </a:lvl6pPr>
            <a:lvl7pPr marL="1543050" indent="0">
              <a:buNone/>
              <a:defRPr sz="563"/>
            </a:lvl7pPr>
            <a:lvl8pPr marL="1800225" indent="0">
              <a:buNone/>
              <a:defRPr sz="563"/>
            </a:lvl8pPr>
            <a:lvl9pPr marL="2057400" indent="0">
              <a:buNone/>
              <a:defRPr sz="563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DB8E68FE-8368-F471-ED61-941536E071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D03BE4-F022-4B09-BE0F-77F9E9C45FA5}" type="datetimeFigureOut">
              <a:rPr kumimoji="1" lang="ja-JP" altLang="en-US" smtClean="0"/>
              <a:t>2025/2/26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A062D089-C733-18C4-A208-F98E39CBA9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6A49287B-072F-53B7-4224-E27DA180A1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7AB242-DB35-4A71-919E-54469D772CA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355559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95F485B9-931E-3A21-FE20-7A575DA87A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3" cy="2311400"/>
          </a:xfrm>
        </p:spPr>
        <p:txBody>
          <a:bodyPr anchor="b"/>
          <a:lstStyle>
            <a:lvl1pPr>
              <a:defRPr sz="18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>
            <a:extLst>
              <a:ext uri="{FF2B5EF4-FFF2-40B4-BE49-F238E27FC236}">
                <a16:creationId xmlns:a16="http://schemas.microsoft.com/office/drawing/2014/main" id="{3351BD8F-B83C-E5C1-46F6-D14259F0338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2915543" y="1426281"/>
            <a:ext cx="3471863" cy="7039681"/>
          </a:xfrm>
        </p:spPr>
        <p:txBody>
          <a:bodyPr/>
          <a:lstStyle>
            <a:lvl1pPr marL="0" indent="0">
              <a:buNone/>
              <a:defRPr sz="1800"/>
            </a:lvl1pPr>
            <a:lvl2pPr marL="257175" indent="0">
              <a:buNone/>
              <a:defRPr sz="1575"/>
            </a:lvl2pPr>
            <a:lvl3pPr marL="514350" indent="0">
              <a:buNone/>
              <a:defRPr sz="1350"/>
            </a:lvl3pPr>
            <a:lvl4pPr marL="771525" indent="0">
              <a:buNone/>
              <a:defRPr sz="1125"/>
            </a:lvl4pPr>
            <a:lvl5pPr marL="1028700" indent="0">
              <a:buNone/>
              <a:defRPr sz="1125"/>
            </a:lvl5pPr>
            <a:lvl6pPr marL="1285875" indent="0">
              <a:buNone/>
              <a:defRPr sz="1125"/>
            </a:lvl6pPr>
            <a:lvl7pPr marL="1543050" indent="0">
              <a:buNone/>
              <a:defRPr sz="1125"/>
            </a:lvl7pPr>
            <a:lvl8pPr marL="1800225" indent="0">
              <a:buNone/>
              <a:defRPr sz="1125"/>
            </a:lvl8pPr>
            <a:lvl9pPr marL="2057400" indent="0">
              <a:buNone/>
              <a:defRPr sz="1125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115FBA45-399D-E4FE-2620-06CF0F1CCCE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3" cy="5505627"/>
          </a:xfrm>
        </p:spPr>
        <p:txBody>
          <a:bodyPr/>
          <a:lstStyle>
            <a:lvl1pPr marL="0" indent="0">
              <a:buNone/>
              <a:defRPr sz="900"/>
            </a:lvl1pPr>
            <a:lvl2pPr marL="257175" indent="0">
              <a:buNone/>
              <a:defRPr sz="788"/>
            </a:lvl2pPr>
            <a:lvl3pPr marL="514350" indent="0">
              <a:buNone/>
              <a:defRPr sz="675"/>
            </a:lvl3pPr>
            <a:lvl4pPr marL="771525" indent="0">
              <a:buNone/>
              <a:defRPr sz="563"/>
            </a:lvl4pPr>
            <a:lvl5pPr marL="1028700" indent="0">
              <a:buNone/>
              <a:defRPr sz="563"/>
            </a:lvl5pPr>
            <a:lvl6pPr marL="1285875" indent="0">
              <a:buNone/>
              <a:defRPr sz="563"/>
            </a:lvl6pPr>
            <a:lvl7pPr marL="1543050" indent="0">
              <a:buNone/>
              <a:defRPr sz="563"/>
            </a:lvl7pPr>
            <a:lvl8pPr marL="1800225" indent="0">
              <a:buNone/>
              <a:defRPr sz="563"/>
            </a:lvl8pPr>
            <a:lvl9pPr marL="2057400" indent="0">
              <a:buNone/>
              <a:defRPr sz="563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9219A2D5-5AB4-1C3C-E1BE-A79B2B4D6F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D03BE4-F022-4B09-BE0F-77F9E9C45FA5}" type="datetimeFigureOut">
              <a:rPr kumimoji="1" lang="ja-JP" altLang="en-US" smtClean="0"/>
              <a:t>2025/2/26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7FE1803C-93F7-44E2-14F8-1BC88B3F38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B8BB9A84-514E-F199-D719-AA284D90DA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7AB242-DB35-4A71-919E-54469D772CA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8281706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8BDBF934-223A-CCB2-544B-A3A8EFAE0D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07204F23-FD7A-956C-D84A-D503A4F31CA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EA94A104-F096-83BD-4729-D5DFC2DA58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D03BE4-F022-4B09-BE0F-77F9E9C45FA5}" type="datetimeFigureOut">
              <a:rPr kumimoji="1" lang="ja-JP" altLang="en-US" smtClean="0"/>
              <a:t>2025/2/26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44612827-C254-6FFF-38A0-C9BB4CCADD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3A7C3C43-BC2D-0401-38E2-C1A3651603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7AB242-DB35-4A71-919E-54469D772CA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2206979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>
            <a:extLst>
              <a:ext uri="{FF2B5EF4-FFF2-40B4-BE49-F238E27FC236}">
                <a16:creationId xmlns:a16="http://schemas.microsoft.com/office/drawing/2014/main" id="{03D22222-3953-CC3D-1750-539316BB3CC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4907756" y="527403"/>
            <a:ext cx="1478756" cy="8394877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CFBB6DB0-D1B2-75DE-3774-5B0DE2BEC2A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471487" y="527403"/>
            <a:ext cx="4350544" cy="8394877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222CB2FF-9D5B-6818-CCE1-F87F820C7D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D03BE4-F022-4B09-BE0F-77F9E9C45FA5}" type="datetimeFigureOut">
              <a:rPr kumimoji="1" lang="ja-JP" altLang="en-US" smtClean="0"/>
              <a:t>2025/2/26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8E188941-3A46-2735-E354-472FED9D59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9F4E5F0B-4092-43CC-B78D-5A35CD1249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7AB242-DB35-4A71-919E-54469D772CA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0956084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>
            <a:extLst>
              <a:ext uri="{FF2B5EF4-FFF2-40B4-BE49-F238E27FC236}">
                <a16:creationId xmlns:a16="http://schemas.microsoft.com/office/drawing/2014/main" id="{9DEE8E28-6A26-26BC-5A11-B1CD86EFAD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1488" y="527404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D086621C-703C-780E-8356-E0AFA2A4257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1DC18024-2D68-7179-675A-37A7CCA4D4E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71488" y="9181395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67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0D03BE4-F022-4B09-BE0F-77F9E9C45FA5}" type="datetimeFigureOut">
              <a:rPr kumimoji="1" lang="ja-JP" altLang="en-US" smtClean="0"/>
              <a:t>2025/2/26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ECF13DC9-F013-028D-5B7B-A950EE53EA7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271713" y="9181395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67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E36FF008-C935-30EB-8C94-20A1F1A6137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843463" y="9181395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67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F7AB242-DB35-4A71-919E-54469D772CA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815160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1" r:id="rId1"/>
    <p:sldLayoutId id="2147483812" r:id="rId2"/>
    <p:sldLayoutId id="2147483813" r:id="rId3"/>
    <p:sldLayoutId id="2147483814" r:id="rId4"/>
    <p:sldLayoutId id="2147483815" r:id="rId5"/>
    <p:sldLayoutId id="2147483816" r:id="rId6"/>
    <p:sldLayoutId id="2147483817" r:id="rId7"/>
    <p:sldLayoutId id="2147483818" r:id="rId8"/>
    <p:sldLayoutId id="2147483819" r:id="rId9"/>
    <p:sldLayoutId id="2147483820" r:id="rId10"/>
    <p:sldLayoutId id="2147483821" r:id="rId11"/>
  </p:sldLayoutIdLst>
  <p:txStyles>
    <p:titleStyle>
      <a:lvl1pPr algn="l" defTabSz="514350" rtl="0" eaLnBrk="1" latinLnBrk="0" hangingPunct="1">
        <a:lnSpc>
          <a:spcPct val="90000"/>
        </a:lnSpc>
        <a:spcBef>
          <a:spcPct val="0"/>
        </a:spcBef>
        <a:buNone/>
        <a:defRPr kumimoji="1" sz="2475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28588" indent="-128588" algn="l" defTabSz="514350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kumimoji="1"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63" indent="-128588" algn="l" defTabSz="514350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38" indent="-128588" algn="l" defTabSz="514350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kumimoji="1"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113" indent="-128588" algn="l" defTabSz="514350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kumimoji="1"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88" indent="-128588" algn="l" defTabSz="514350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kumimoji="1"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63" indent="-128588" algn="l" defTabSz="514350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kumimoji="1"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638" indent="-128588" algn="l" defTabSz="514350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kumimoji="1"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813" indent="-128588" algn="l" defTabSz="514350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kumimoji="1"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88" indent="-128588" algn="l" defTabSz="514350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kumimoji="1"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514350" rtl="0" eaLnBrk="1" latinLnBrk="0" hangingPunct="1">
        <a:defRPr kumimoji="1"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75" algn="l" defTabSz="514350" rtl="0" eaLnBrk="1" latinLnBrk="0" hangingPunct="1">
        <a:defRPr kumimoji="1"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50" algn="l" defTabSz="514350" rtl="0" eaLnBrk="1" latinLnBrk="0" hangingPunct="1">
        <a:defRPr kumimoji="1"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25" algn="l" defTabSz="514350" rtl="0" eaLnBrk="1" latinLnBrk="0" hangingPunct="1">
        <a:defRPr kumimoji="1"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700" algn="l" defTabSz="514350" rtl="0" eaLnBrk="1" latinLnBrk="0" hangingPunct="1">
        <a:defRPr kumimoji="1"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75" algn="l" defTabSz="514350" rtl="0" eaLnBrk="1" latinLnBrk="0" hangingPunct="1">
        <a:defRPr kumimoji="1"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50" algn="l" defTabSz="514350" rtl="0" eaLnBrk="1" latinLnBrk="0" hangingPunct="1">
        <a:defRPr kumimoji="1"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225" algn="l" defTabSz="514350" rtl="0" eaLnBrk="1" latinLnBrk="0" hangingPunct="1">
        <a:defRPr kumimoji="1"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400" algn="l" defTabSz="514350" rtl="0" eaLnBrk="1" latinLnBrk="0" hangingPunct="1">
        <a:defRPr kumimoji="1"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40000"/>
            <a:lum/>
          </a:blip>
          <a:srcRect/>
          <a:stretch>
            <a:fillRect l="-4000" t="-9000" r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図 13" descr="動物, ミミズ が含まれている画像&#10;&#10;自動的に生成された説明">
            <a:extLst>
              <a:ext uri="{FF2B5EF4-FFF2-40B4-BE49-F238E27FC236}">
                <a16:creationId xmlns:a16="http://schemas.microsoft.com/office/drawing/2014/main" id="{CD87462C-7B50-F61B-3111-A61FA9ED65A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88284" y="8332283"/>
            <a:ext cx="756992" cy="599916"/>
          </a:xfrm>
          <a:prstGeom prst="rect">
            <a:avLst/>
          </a:prstGeom>
        </p:spPr>
      </p:pic>
      <p:pic>
        <p:nvPicPr>
          <p:cNvPr id="15" name="図 14" descr="動物, 軟体動物, 暗い, 探す が含まれている画像&#10;&#10;自動的に生成された説明">
            <a:extLst>
              <a:ext uri="{FF2B5EF4-FFF2-40B4-BE49-F238E27FC236}">
                <a16:creationId xmlns:a16="http://schemas.microsoft.com/office/drawing/2014/main" id="{A1B4B552-49F8-B487-D72B-E85D6C01BBE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59563" y="8264881"/>
            <a:ext cx="846824" cy="658405"/>
          </a:xfrm>
          <a:prstGeom prst="rect">
            <a:avLst/>
          </a:prstGeom>
        </p:spPr>
      </p:pic>
      <p:pic>
        <p:nvPicPr>
          <p:cNvPr id="16" name="図 15" descr="ドーナツ, カップ, 座る, コーヒー が含まれている画像&#10;&#10;自動的に生成された説明">
            <a:extLst>
              <a:ext uri="{FF2B5EF4-FFF2-40B4-BE49-F238E27FC236}">
                <a16:creationId xmlns:a16="http://schemas.microsoft.com/office/drawing/2014/main" id="{B2C46ADB-03BD-4CDB-B6B5-3CCAFCD310F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62698" y="8524032"/>
            <a:ext cx="675511" cy="675511"/>
          </a:xfrm>
          <a:prstGeom prst="rect">
            <a:avLst/>
          </a:prstGeom>
        </p:spPr>
      </p:pic>
      <p:pic>
        <p:nvPicPr>
          <p:cNvPr id="204" name="Picture 3">
            <a:extLst>
              <a:ext uri="{FF2B5EF4-FFF2-40B4-BE49-F238E27FC236}">
                <a16:creationId xmlns:a16="http://schemas.microsoft.com/office/drawing/2014/main" id="{F5EB6097-C3E1-229B-82D4-1AC5EB4DBDE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59510" y="4048196"/>
            <a:ext cx="968357" cy="7269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" name="Picture 4">
            <a:extLst>
              <a:ext uri="{FF2B5EF4-FFF2-40B4-BE49-F238E27FC236}">
                <a16:creationId xmlns:a16="http://schemas.microsoft.com/office/drawing/2014/main" id="{F96C4E6B-A7B6-4291-8BDB-82224E5B268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5234174" y="3513021"/>
            <a:ext cx="545151" cy="1790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図 5" descr="黒い背景に白い文字がある&#10;&#10;低い精度で自動的に生成された説明">
            <a:extLst>
              <a:ext uri="{FF2B5EF4-FFF2-40B4-BE49-F238E27FC236}">
                <a16:creationId xmlns:a16="http://schemas.microsoft.com/office/drawing/2014/main" id="{BEDC1160-FD05-25BB-81FA-195FFCB8F50C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2207563">
            <a:off x="-94620" y="5143193"/>
            <a:ext cx="958655" cy="1369507"/>
          </a:xfrm>
          <a:prstGeom prst="rect">
            <a:avLst/>
          </a:prstGeom>
        </p:spPr>
      </p:pic>
      <p:pic>
        <p:nvPicPr>
          <p:cNvPr id="7" name="Picture 2">
            <a:extLst>
              <a:ext uri="{FF2B5EF4-FFF2-40B4-BE49-F238E27FC236}">
                <a16:creationId xmlns:a16="http://schemas.microsoft.com/office/drawing/2014/main" id="{65E6AE13-E0DC-39CB-240F-E7911A22977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 rot="21327689">
            <a:off x="5895308" y="2944010"/>
            <a:ext cx="907286" cy="7649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コンテンツ プレースホルダー 3" descr="花の模様の絵&#10;&#10;低い精度で自動的に生成された説明">
            <a:extLst>
              <a:ext uri="{FF2B5EF4-FFF2-40B4-BE49-F238E27FC236}">
                <a16:creationId xmlns:a16="http://schemas.microsoft.com/office/drawing/2014/main" id="{DFA7523B-D2B2-59CF-13C3-1E6CCCDAECE0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778" y="8938337"/>
            <a:ext cx="996111" cy="996111"/>
          </a:xfrm>
          <a:prstGeom prst="rect">
            <a:avLst/>
          </a:prstGeom>
        </p:spPr>
      </p:pic>
      <p:sp>
        <p:nvSpPr>
          <p:cNvPr id="3" name="楕円 2">
            <a:extLst>
              <a:ext uri="{FF2B5EF4-FFF2-40B4-BE49-F238E27FC236}">
                <a16:creationId xmlns:a16="http://schemas.microsoft.com/office/drawing/2014/main" id="{A9CEA869-566F-42EA-6559-449CB6DFBB1E}"/>
              </a:ext>
            </a:extLst>
          </p:cNvPr>
          <p:cNvSpPr/>
          <p:nvPr/>
        </p:nvSpPr>
        <p:spPr>
          <a:xfrm>
            <a:off x="67778" y="66752"/>
            <a:ext cx="3361222" cy="892932"/>
          </a:xfrm>
          <a:prstGeom prst="ellipse">
            <a:avLst/>
          </a:prstGeom>
          <a:solidFill>
            <a:schemeClr val="accent2"/>
          </a:solidFill>
          <a:ln>
            <a:solidFill>
              <a:srgbClr val="ED7D3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游ゴシック" panose="020F0502020204030204"/>
                <a:ea typeface="游ゴシック" panose="020B0400000000000000" pitchFamily="50" charset="-128"/>
                <a:cs typeface="+mn-cs"/>
              </a:rPr>
              <a:t>遊漁者の皆様へ</a:t>
            </a:r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F00BA824-C056-3923-3BF6-4C38FF15BB61}"/>
              </a:ext>
            </a:extLst>
          </p:cNvPr>
          <p:cNvSpPr txBox="1"/>
          <p:nvPr/>
        </p:nvSpPr>
        <p:spPr>
          <a:xfrm>
            <a:off x="351343" y="1271489"/>
            <a:ext cx="6076132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游ゴシック" panose="020F0502020204030204"/>
                <a:ea typeface="游ゴシック" panose="020B0400000000000000" pitchFamily="50" charset="-128"/>
                <a:cs typeface="+mn-cs"/>
              </a:rPr>
              <a:t>　</a:t>
            </a:r>
            <a:r>
              <a:rPr kumimoji="1" lang="ja-JP" alt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游ゴシック" panose="020F0502020204030204"/>
                <a:ea typeface="游ゴシック" panose="020B0400000000000000" pitchFamily="50" charset="-128"/>
                <a:cs typeface="+mn-cs"/>
              </a:rPr>
              <a:t>密漁は、水産資源に深刻な影響を与える行為です。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游ゴシック" panose="020F0502020204030204"/>
              <a:ea typeface="游ゴシック" panose="020B0400000000000000" pitchFamily="50" charset="-128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游ゴシック" panose="020F0502020204030204"/>
                <a:ea typeface="游ゴシック" panose="020B0400000000000000" pitchFamily="50" charset="-128"/>
                <a:cs typeface="+mn-cs"/>
              </a:rPr>
              <a:t>　違反者は違反の内容によって、</a:t>
            </a:r>
            <a:r>
              <a:rPr kumimoji="1" lang="ja-JP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游ゴシック" panose="020F0502020204030204"/>
                <a:ea typeface="游ゴシック" panose="020B0400000000000000" pitchFamily="50" charset="-128"/>
                <a:cs typeface="+mn-cs"/>
              </a:rPr>
              <a:t>最高</a:t>
            </a:r>
            <a:r>
              <a:rPr kumimoji="1" lang="en-US" altLang="ja-JP" sz="2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游ゴシック" panose="020F0502020204030204"/>
                <a:ea typeface="游ゴシック" panose="020B0400000000000000" pitchFamily="50" charset="-128"/>
                <a:cs typeface="+mn-cs"/>
              </a:rPr>
              <a:t>3</a:t>
            </a:r>
            <a:r>
              <a:rPr kumimoji="1" lang="ja-JP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游ゴシック" panose="020F0502020204030204"/>
                <a:ea typeface="游ゴシック" panose="020B0400000000000000" pitchFamily="50" charset="-128"/>
                <a:cs typeface="+mn-cs"/>
              </a:rPr>
              <a:t>年以下の懲役又は</a:t>
            </a:r>
            <a:r>
              <a:rPr kumimoji="1" lang="en-US" altLang="ja-JP" sz="2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游ゴシック" panose="020F0502020204030204"/>
                <a:ea typeface="游ゴシック" panose="020B0400000000000000" pitchFamily="50" charset="-128"/>
                <a:cs typeface="+mn-cs"/>
              </a:rPr>
              <a:t>3000</a:t>
            </a:r>
            <a:r>
              <a:rPr kumimoji="1" lang="ja-JP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游ゴシック" panose="020F0502020204030204"/>
                <a:ea typeface="游ゴシック" panose="020B0400000000000000" pitchFamily="50" charset="-128"/>
                <a:cs typeface="+mn-cs"/>
              </a:rPr>
              <a:t>万円以下の罰金</a:t>
            </a:r>
            <a:r>
              <a:rPr kumimoji="1" lang="ja-JP" alt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游ゴシック" panose="020F0502020204030204"/>
                <a:ea typeface="游ゴシック" panose="020B0400000000000000" pitchFamily="50" charset="-128"/>
                <a:cs typeface="+mn-cs"/>
              </a:rPr>
              <a:t>（</a:t>
            </a:r>
            <a:r>
              <a:rPr kumimoji="1" lang="en-US" altLang="ja-JP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游ゴシック" panose="020F0502020204030204"/>
                <a:ea typeface="游ゴシック" panose="020B0400000000000000" pitchFamily="50" charset="-128"/>
                <a:cs typeface="+mn-cs"/>
              </a:rPr>
              <a:t>※</a:t>
            </a:r>
            <a:r>
              <a:rPr kumimoji="1" lang="ja-JP" alt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游ゴシック" panose="020F0502020204030204"/>
                <a:ea typeface="游ゴシック" panose="020B0400000000000000" pitchFamily="50" charset="-128"/>
                <a:cs typeface="+mn-cs"/>
              </a:rPr>
              <a:t>漁業法第</a:t>
            </a:r>
            <a:r>
              <a:rPr kumimoji="1" lang="en-US" altLang="ja-JP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游ゴシック" panose="020F0502020204030204"/>
                <a:ea typeface="游ゴシック" panose="020B0400000000000000" pitchFamily="50" charset="-128"/>
                <a:cs typeface="+mn-cs"/>
              </a:rPr>
              <a:t>132</a:t>
            </a:r>
            <a:r>
              <a:rPr kumimoji="1" lang="ja-JP" alt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游ゴシック" panose="020F0502020204030204"/>
                <a:ea typeface="游ゴシック" panose="020B0400000000000000" pitchFamily="50" charset="-128"/>
                <a:cs typeface="+mn-cs"/>
              </a:rPr>
              <a:t>条）</a:t>
            </a:r>
            <a:r>
              <a:rPr kumimoji="1" lang="ja-JP" alt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游ゴシック" panose="020F0502020204030204"/>
                <a:ea typeface="游ゴシック" panose="020B0400000000000000" pitchFamily="50" charset="-128"/>
                <a:cs typeface="+mn-cs"/>
              </a:rPr>
              <a:t>を受けることがありますので、次のことを守り、</a:t>
            </a:r>
            <a:endParaRPr kumimoji="1" lang="en-US" altLang="ja-JP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游ゴシック" panose="020F0502020204030204"/>
              <a:ea typeface="游ゴシック" panose="020B0400000000000000" pitchFamily="50" charset="-128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游ゴシック" panose="020F0502020204030204"/>
                <a:ea typeface="游ゴシック" panose="020B0400000000000000" pitchFamily="50" charset="-128"/>
                <a:cs typeface="+mn-cs"/>
              </a:rPr>
              <a:t>遊漁を楽しみましょう。</a:t>
            </a:r>
            <a:endParaRPr kumimoji="1" lang="en-US" altLang="ja-JP" sz="20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游ゴシック" panose="020F0502020204030204"/>
              <a:ea typeface="游ゴシック" panose="020B0400000000000000" pitchFamily="50" charset="-128"/>
              <a:cs typeface="+mn-cs"/>
            </a:endParaRPr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FCADA9CB-1B3A-4718-46FF-81D50505E02E}"/>
              </a:ext>
            </a:extLst>
          </p:cNvPr>
          <p:cNvSpPr txBox="1"/>
          <p:nvPr/>
        </p:nvSpPr>
        <p:spPr>
          <a:xfrm>
            <a:off x="324668" y="3386279"/>
            <a:ext cx="6467657" cy="48013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游ゴシック" panose="020F0502020204030204"/>
                <a:ea typeface="游ゴシック" panose="020B0400000000000000" pitchFamily="50" charset="-128"/>
                <a:cs typeface="+mn-cs"/>
              </a:rPr>
              <a:t>１．</a:t>
            </a:r>
            <a:r>
              <a:rPr kumimoji="1" lang="ja-JP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3C4043"/>
                </a:solidFill>
                <a:effectLst/>
                <a:uLnTx/>
                <a:uFillTx/>
                <a:latin typeface="Roboto" panose="02000000000000000000" pitchFamily="2" charset="0"/>
                <a:ea typeface="游ゴシック" panose="020B0400000000000000" pitchFamily="50" charset="-128"/>
                <a:cs typeface="+mn-cs"/>
              </a:rPr>
              <a:t>この地区の海面には漁業権が免許され　　　</a:t>
            </a:r>
            <a:endParaRPr kumimoji="1" lang="en-US" altLang="ja-JP" sz="2400" b="1" i="0" u="none" strike="noStrike" kern="1200" cap="none" spc="0" normalizeH="0" baseline="0" noProof="0" dirty="0">
              <a:ln>
                <a:noFill/>
              </a:ln>
              <a:solidFill>
                <a:srgbClr val="3C4043"/>
              </a:solidFill>
              <a:effectLst/>
              <a:uLnTx/>
              <a:uFillTx/>
              <a:latin typeface="Roboto" panose="02000000000000000000" pitchFamily="2" charset="0"/>
              <a:ea typeface="游ゴシック" panose="020B0400000000000000" pitchFamily="50" charset="-128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3C4043"/>
                </a:solidFill>
                <a:effectLst/>
                <a:uLnTx/>
                <a:uFillTx/>
                <a:latin typeface="Roboto" panose="02000000000000000000" pitchFamily="2" charset="0"/>
                <a:ea typeface="游ゴシック" panose="020B0400000000000000" pitchFamily="50" charset="-128"/>
                <a:cs typeface="+mn-cs"/>
              </a:rPr>
              <a:t>　ているので下記に示す水産動植物を</a:t>
            </a:r>
            <a:r>
              <a:rPr kumimoji="1" lang="ja-JP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游ゴシック" panose="020F0502020204030204"/>
                <a:ea typeface="游ゴシック" panose="020B0400000000000000" pitchFamily="50" charset="-128"/>
                <a:cs typeface="+mn-cs"/>
              </a:rPr>
              <a:t>採捕</a:t>
            </a:r>
            <a:endParaRPr kumimoji="1" lang="en-US" altLang="ja-JP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游ゴシック" panose="020F0502020204030204"/>
              <a:ea typeface="游ゴシック" panose="020B0400000000000000" pitchFamily="50" charset="-128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游ゴシック" panose="020F0502020204030204"/>
                <a:ea typeface="游ゴシック" panose="020B0400000000000000" pitchFamily="50" charset="-128"/>
                <a:cs typeface="+mn-cs"/>
              </a:rPr>
              <a:t>　することはできません。</a:t>
            </a:r>
            <a:endParaRPr kumimoji="1" lang="en-US" altLang="ja-JP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游ゴシック" panose="020F0502020204030204"/>
              <a:ea typeface="游ゴシック" panose="020B0400000000000000" pitchFamily="50" charset="-128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游ゴシック" panose="020F0502020204030204"/>
                <a:ea typeface="游ゴシック" panose="020B0400000000000000" pitchFamily="50" charset="-128"/>
                <a:cs typeface="+mn-cs"/>
              </a:rPr>
              <a:t>　○○、○○ 、○○ ・・・・・・・・・</a:t>
            </a:r>
            <a:endParaRPr kumimoji="1" lang="en-US" altLang="ja-JP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游ゴシック" panose="020F0502020204030204"/>
              <a:ea typeface="游ゴシック" panose="020B0400000000000000" pitchFamily="50" charset="-128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altLang="ja-JP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游ゴシック" panose="020F0502020204030204"/>
              <a:ea typeface="游ゴシック" panose="020B0400000000000000" pitchFamily="50" charset="-128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游ゴシック" panose="020F0502020204030204"/>
                <a:ea typeface="游ゴシック" panose="020B0400000000000000" pitchFamily="50" charset="-128"/>
                <a:cs typeface="+mn-cs"/>
              </a:rPr>
              <a:t>２．遊漁者の利用できる漁具・漁法は次のも　　</a:t>
            </a:r>
            <a:endParaRPr kumimoji="1" lang="en-US" altLang="ja-JP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游ゴシック" panose="020F0502020204030204"/>
              <a:ea typeface="游ゴシック" panose="020B0400000000000000" pitchFamily="50" charset="-128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游ゴシック" panose="020F0502020204030204"/>
                <a:ea typeface="游ゴシック" panose="020B0400000000000000" pitchFamily="50" charset="-128"/>
                <a:cs typeface="+mn-cs"/>
              </a:rPr>
              <a:t>　のに限られています。</a:t>
            </a:r>
            <a:endParaRPr kumimoji="1" lang="en-US" altLang="ja-JP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游ゴシック" panose="020F0502020204030204"/>
              <a:ea typeface="游ゴシック" panose="020B0400000000000000" pitchFamily="50" charset="-128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游ゴシック" panose="020F0502020204030204"/>
                <a:ea typeface="游ゴシック" panose="020B0400000000000000" pitchFamily="50" charset="-128"/>
                <a:cs typeface="+mn-cs"/>
              </a:rPr>
              <a:t>　○○、○○、 ○○ ・・・・・・・・・ 　</a:t>
            </a:r>
            <a:endParaRPr kumimoji="1" lang="en-US" altLang="ja-JP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游ゴシック" panose="020F0502020204030204"/>
              <a:ea typeface="游ゴシック" panose="020B0400000000000000" pitchFamily="50" charset="-128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altLang="ja-JP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游ゴシック" panose="020F0502020204030204"/>
              <a:ea typeface="游ゴシック" panose="020B0400000000000000" pitchFamily="50" charset="-128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游ゴシック" panose="020F0502020204030204"/>
                <a:ea typeface="游ゴシック" panose="020B0400000000000000" pitchFamily="50" charset="-128"/>
                <a:cs typeface="+mn-cs"/>
              </a:rPr>
              <a:t>３．特定水産動植物である</a:t>
            </a:r>
            <a:r>
              <a:rPr kumimoji="1" lang="ja-JP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游ゴシック" panose="020F0502020204030204"/>
                <a:ea typeface="游ゴシック" panose="020B0400000000000000" pitchFamily="50" charset="-128"/>
                <a:cs typeface="+mn-cs"/>
              </a:rPr>
              <a:t>しらすうなぎ（</a:t>
            </a:r>
            <a:r>
              <a:rPr kumimoji="1" lang="en-US" altLang="ja-JP" sz="2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游ゴシック" panose="020F0502020204030204"/>
                <a:ea typeface="游ゴシック" panose="020B0400000000000000" pitchFamily="50" charset="-128"/>
                <a:cs typeface="+mn-cs"/>
              </a:rPr>
              <a:t>13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游ゴシック" panose="020F0502020204030204"/>
                <a:ea typeface="游ゴシック" panose="020B0400000000000000" pitchFamily="50" charset="-128"/>
                <a:cs typeface="+mn-cs"/>
              </a:rPr>
              <a:t>　</a:t>
            </a:r>
            <a:r>
              <a:rPr kumimoji="1" lang="en-US" altLang="ja-JP" sz="2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游ゴシック" panose="020F0502020204030204"/>
                <a:ea typeface="游ゴシック" panose="020B0400000000000000" pitchFamily="50" charset="-128"/>
                <a:cs typeface="+mn-cs"/>
              </a:rPr>
              <a:t>㎝</a:t>
            </a:r>
            <a:r>
              <a:rPr lang="ja-JP" altLang="en-US" sz="2400" b="1">
                <a:solidFill>
                  <a:srgbClr val="FF0000"/>
                </a:solidFill>
                <a:latin typeface="游ゴシック" panose="020F0502020204030204"/>
                <a:ea typeface="游ゴシック" panose="020B0400000000000000" pitchFamily="50" charset="-128"/>
              </a:rPr>
              <a:t>以下</a:t>
            </a:r>
            <a:r>
              <a:rPr kumimoji="1" lang="ja-JP" altLang="en-US" sz="24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游ゴシック" panose="020F0502020204030204"/>
                <a:ea typeface="游ゴシック" panose="020B0400000000000000" pitchFamily="50" charset="-128"/>
                <a:cs typeface="+mn-cs"/>
              </a:rPr>
              <a:t>のう</a:t>
            </a:r>
            <a:r>
              <a:rPr kumimoji="1" lang="ja-JP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游ゴシック" panose="020F0502020204030204"/>
                <a:ea typeface="游ゴシック" panose="020B0400000000000000" pitchFamily="50" charset="-128"/>
                <a:cs typeface="+mn-cs"/>
              </a:rPr>
              <a:t>なぎ）、あわび、なまこ</a:t>
            </a:r>
            <a:r>
              <a:rPr kumimoji="1" lang="ja-JP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游ゴシック" panose="020F0502020204030204"/>
                <a:ea typeface="游ゴシック" panose="020B0400000000000000" pitchFamily="50" charset="-128"/>
                <a:cs typeface="+mn-cs"/>
              </a:rPr>
              <a:t>は採捕</a:t>
            </a:r>
            <a:endParaRPr kumimoji="1" lang="en-US" altLang="ja-JP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游ゴシック" panose="020F0502020204030204"/>
              <a:ea typeface="游ゴシック" panose="020B0400000000000000" pitchFamily="50" charset="-128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游ゴシック" panose="020F0502020204030204"/>
                <a:ea typeface="游ゴシック" panose="020B0400000000000000" pitchFamily="50" charset="-128"/>
                <a:cs typeface="+mn-cs"/>
              </a:rPr>
              <a:t>　が禁止されています。</a:t>
            </a:r>
            <a:r>
              <a:rPr kumimoji="1" lang="ja-JP" altLang="en-US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游ゴシック" panose="020F0502020204030204"/>
                <a:ea typeface="游ゴシック" panose="020B0400000000000000" pitchFamily="50" charset="-128"/>
                <a:cs typeface="+mn-cs"/>
              </a:rPr>
              <a:t>（</a:t>
            </a:r>
            <a:r>
              <a:rPr kumimoji="1" lang="en-US" altLang="ja-JP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游ゴシック" panose="020F0502020204030204"/>
                <a:ea typeface="游ゴシック" panose="020B0400000000000000" pitchFamily="50" charset="-128"/>
                <a:cs typeface="+mn-cs"/>
              </a:rPr>
              <a:t>※</a:t>
            </a:r>
            <a:r>
              <a:rPr kumimoji="1" lang="ja-JP" altLang="en-US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游ゴシック" panose="020F0502020204030204"/>
                <a:ea typeface="游ゴシック" panose="020B0400000000000000" pitchFamily="50" charset="-128"/>
                <a:cs typeface="+mn-cs"/>
              </a:rPr>
              <a:t>漁業法第</a:t>
            </a:r>
            <a:r>
              <a:rPr kumimoji="1" lang="en-US" altLang="ja-JP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游ゴシック" panose="020F0502020204030204"/>
                <a:ea typeface="游ゴシック" panose="020B0400000000000000" pitchFamily="50" charset="-128"/>
                <a:cs typeface="+mn-cs"/>
              </a:rPr>
              <a:t>132</a:t>
            </a:r>
            <a:r>
              <a:rPr kumimoji="1" lang="ja-JP" altLang="en-US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游ゴシック" panose="020F0502020204030204"/>
                <a:ea typeface="游ゴシック" panose="020B0400000000000000" pitchFamily="50" charset="-128"/>
                <a:cs typeface="+mn-cs"/>
              </a:rPr>
              <a:t>条）</a:t>
            </a:r>
            <a:endParaRPr kumimoji="1" lang="en-US" altLang="ja-JP" sz="1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游ゴシック" panose="020F0502020204030204"/>
              <a:ea typeface="游ゴシック" panose="020B0400000000000000" pitchFamily="50" charset="-128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altLang="ja-JP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游ゴシック" panose="020F0502020204030204"/>
              <a:ea typeface="游ゴシック" panose="020B0400000000000000" pitchFamily="50" charset="-128"/>
              <a:cs typeface="+mn-cs"/>
            </a:endParaRPr>
          </a:p>
        </p:txBody>
      </p:sp>
      <p:sp>
        <p:nvSpPr>
          <p:cNvPr id="17" name="正方形/長方形 16">
            <a:extLst>
              <a:ext uri="{FF2B5EF4-FFF2-40B4-BE49-F238E27FC236}">
                <a16:creationId xmlns:a16="http://schemas.microsoft.com/office/drawing/2014/main" id="{97985E95-F365-C1D6-6C13-2BE2E9206071}"/>
              </a:ext>
            </a:extLst>
          </p:cNvPr>
          <p:cNvSpPr/>
          <p:nvPr/>
        </p:nvSpPr>
        <p:spPr>
          <a:xfrm>
            <a:off x="2106431" y="8908522"/>
            <a:ext cx="4651605" cy="930726"/>
          </a:xfrm>
          <a:prstGeom prst="rect">
            <a:avLst/>
          </a:prstGeom>
          <a:solidFill>
            <a:schemeClr val="bg1"/>
          </a:solidFill>
          <a:ln>
            <a:solidFill>
              <a:srgbClr val="ED7D3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t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游ゴシック" panose="020F0502020204030204"/>
                <a:ea typeface="游ゴシック" panose="020B0400000000000000" pitchFamily="50" charset="-128"/>
                <a:cs typeface="+mn-cs"/>
              </a:rPr>
              <a:t>詳しくは、</a:t>
            </a:r>
            <a:endParaRPr kumimoji="1" lang="en-US" altLang="ja-JP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游ゴシック" panose="020F0502020204030204"/>
              <a:ea typeface="游ゴシック" panose="020B0400000000000000" pitchFamily="50" charset="-128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游ゴシック" panose="020F0502020204030204"/>
                <a:ea typeface="游ゴシック" panose="020B0400000000000000" pitchFamily="50" charset="-128"/>
                <a:cs typeface="+mn-cs"/>
              </a:rPr>
              <a:t>○○県水産○○課</a:t>
            </a:r>
            <a:endParaRPr kumimoji="1" lang="en-US" altLang="ja-JP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游ゴシック" panose="020F0502020204030204"/>
              <a:ea typeface="游ゴシック" panose="020B0400000000000000" pitchFamily="50" charset="-128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游ゴシック" panose="020F0502020204030204"/>
                <a:ea typeface="游ゴシック" panose="020B0400000000000000" pitchFamily="50" charset="-128"/>
                <a:cs typeface="+mn-cs"/>
              </a:rPr>
              <a:t>電話番号：○○○－○○○－○○○</a:t>
            </a:r>
            <a:endParaRPr kumimoji="1" lang="en-US" altLang="ja-JP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游ゴシック" panose="020F0502020204030204"/>
              <a:ea typeface="游ゴシック" panose="020B0400000000000000" pitchFamily="50" charset="-128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游ゴシック" panose="020F0502020204030204"/>
                <a:ea typeface="游ゴシック" panose="020B0400000000000000" pitchFamily="50" charset="-128"/>
                <a:cs typeface="+mn-cs"/>
              </a:rPr>
              <a:t>　　　　　　　　　　　　　までお問い合わせください。</a:t>
            </a:r>
            <a:endParaRPr kumimoji="1" lang="en-US" altLang="ja-JP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游ゴシック" panose="020F0502020204030204"/>
              <a:ea typeface="游ゴシック" panose="020B0400000000000000" pitchFamily="50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1085206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TM03457503[[fn=クォータブル]]</Template>
  <TotalTime>0</TotalTime>
  <Words>211</Words>
  <Application>Microsoft Office PowerPoint</Application>
  <PresentationFormat>A4 210 x 297 mm</PresentationFormat>
  <Paragraphs>20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6" baseType="lpstr">
      <vt:lpstr>游ゴシック</vt:lpstr>
      <vt:lpstr>游ゴシック Light</vt:lpstr>
      <vt:lpstr>Arial</vt:lpstr>
      <vt:lpstr>Roboto</vt:lpstr>
      <vt:lpstr>Office テーマ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2025-02-26T09:21:24Z</dcterms:created>
  <dcterms:modified xsi:type="dcterms:W3CDTF">2025-02-26T09:21:31Z</dcterms:modified>
</cp:coreProperties>
</file>