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4"/>
  </p:sldMasterIdLst>
  <p:sldIdLst>
    <p:sldId id="294" r:id="rId5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92325E-59D9-8353-3897-3108FF423D9A}" name="久我 颯大(KUGA Sota)" initials="颯久" userId="S::sota_kuga260@maff.go.jp::d9efebbd-ff7f-42cd-92c3-3d3f3b10ec1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A766E"/>
    <a:srgbClr val="DAEC90"/>
    <a:srgbClr val="6D9B82"/>
    <a:srgbClr val="ED7D31"/>
    <a:srgbClr val="E6E6E6"/>
    <a:srgbClr val="ECF6FE"/>
    <a:srgbClr val="CEE7FD"/>
    <a:srgbClr val="F8F8F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49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久我 颯大(KUGA Sota)" userId="d9efebbd-ff7f-42cd-92c3-3d3f3b10ec12" providerId="ADAL" clId="{AD9259C8-84E3-462B-B844-D7C307C36519}"/>
    <pc:docChg chg="delSld">
      <pc:chgData name="久我 颯大(KUGA Sota)" userId="d9efebbd-ff7f-42cd-92c3-3d3f3b10ec12" providerId="ADAL" clId="{AD9259C8-84E3-462B-B844-D7C307C36519}" dt="2026-07-28T07:02:35.874" v="0" actId="47"/>
      <pc:docMkLst>
        <pc:docMk/>
      </pc:docMkLst>
      <pc:sldChg chg="del">
        <pc:chgData name="久我 颯大(KUGA Sota)" userId="d9efebbd-ff7f-42cd-92c3-3d3f3b10ec12" providerId="ADAL" clId="{AD9259C8-84E3-462B-B844-D7C307C36519}" dt="2026-07-28T07:02:35.874" v="0" actId="47"/>
        <pc:sldMkLst>
          <pc:docMk/>
          <pc:sldMk cId="2671079178" sldId="288"/>
        </pc:sldMkLst>
      </pc:sldChg>
      <pc:sldChg chg="del">
        <pc:chgData name="久我 颯大(KUGA Sota)" userId="d9efebbd-ff7f-42cd-92c3-3d3f3b10ec12" providerId="ADAL" clId="{AD9259C8-84E3-462B-B844-D7C307C36519}" dt="2026-07-28T07:02:35.874" v="0" actId="47"/>
        <pc:sldMkLst>
          <pc:docMk/>
          <pc:sldMk cId="1720053367" sldId="295"/>
        </pc:sldMkLst>
      </pc:sldChg>
      <pc:sldChg chg="del">
        <pc:chgData name="久我 颯大(KUGA Sota)" userId="d9efebbd-ff7f-42cd-92c3-3d3f3b10ec12" providerId="ADAL" clId="{AD9259C8-84E3-462B-B844-D7C307C36519}" dt="2026-07-28T07:02:35.874" v="0" actId="47"/>
        <pc:sldMkLst>
          <pc:docMk/>
          <pc:sldMk cId="3628128422" sldId="29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E4B831-F944-58E7-937B-56945F65FC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1133355-9BE5-100D-AA2A-FBEEE0D9C6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5" indent="0" algn="ctr">
              <a:buNone/>
              <a:defRPr sz="1125"/>
            </a:lvl2pPr>
            <a:lvl3pPr marL="514328" indent="0" algn="ctr">
              <a:buNone/>
              <a:defRPr sz="1013"/>
            </a:lvl3pPr>
            <a:lvl4pPr marL="771493" indent="0" algn="ctr">
              <a:buNone/>
              <a:defRPr sz="900"/>
            </a:lvl4pPr>
            <a:lvl5pPr marL="1028657" indent="0" algn="ctr">
              <a:buNone/>
              <a:defRPr sz="900"/>
            </a:lvl5pPr>
            <a:lvl6pPr marL="1285821" indent="0" algn="ctr">
              <a:buNone/>
              <a:defRPr sz="900"/>
            </a:lvl6pPr>
            <a:lvl7pPr marL="1542985" indent="0" algn="ctr">
              <a:buNone/>
              <a:defRPr sz="900"/>
            </a:lvl7pPr>
            <a:lvl8pPr marL="1800150" indent="0" algn="ctr">
              <a:buNone/>
              <a:defRPr sz="900"/>
            </a:lvl8pPr>
            <a:lvl9pPr marL="2057314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02655F-AECE-001F-74F5-EA7337FD2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38F927-D5E8-30AA-8550-95B0C76FB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75B4A1-81F3-7233-174D-A49EC8AAB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4554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DBF934-223A-CCB2-544B-A3A8EFAE0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7204F23-FD7A-956C-D84A-D503A4F31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94A104-F096-83BD-4729-D5DFC2DA5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612827-C254-6FFF-38A0-C9BB4CCAD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7C3C43-BC2D-0401-38E2-C1A365160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206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3D22222-3953-CC3D-1750-539316BB3C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FBB6DB0-D1B2-75DE-3774-5B0DE2BEC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2CB2FF-9D5B-6818-CCE1-F87F820C7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188941-3A46-2735-E354-472FED9D5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F4E5F0B-4092-43CC-B78D-5A35CD124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560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1512FB-CF26-D919-AEA8-679184F59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8AD6D9F-DA9E-C86A-F6EB-C5C05219F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AA1336-DA9E-C74A-9D88-A9A512F7B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8D0A32-9674-B5AC-BF33-6CB196B65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9B02FB-9698-DBD2-FB6A-15369B05B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7260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1FD63D-9016-2DEF-9344-B57DE3D6A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8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1252545-30E4-1E59-C438-315888AEE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8" y="6629228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6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28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49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5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2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298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1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3348A0-817C-1563-12E1-AF9D7FAA1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CD58E10-1ACB-C249-1B18-D9B8538B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190F29-DB00-CDF0-D081-2C2E281A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039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970D51-D22E-D9CA-095A-AEB2142CF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FABDF0-6025-2E07-BDC0-C678D4B741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A80715B-2025-4F86-1233-03091A4CC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C8445F-5D89-FF6D-0E2D-D58D73E52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1BC110-B97A-A48D-67B3-D12508642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1DFF740-69A5-4E86-6FDE-5CFCD5E3C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00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CFA6C4-F343-E0A4-745B-597233412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3" y="527406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F409D4-844E-BFC8-912A-20B8F8557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5" indent="0">
              <a:buNone/>
              <a:defRPr sz="1125" b="1"/>
            </a:lvl2pPr>
            <a:lvl3pPr marL="514328" indent="0">
              <a:buNone/>
              <a:defRPr sz="1013" b="1"/>
            </a:lvl3pPr>
            <a:lvl4pPr marL="771493" indent="0">
              <a:buNone/>
              <a:defRPr sz="900" b="1"/>
            </a:lvl4pPr>
            <a:lvl5pPr marL="1028657" indent="0">
              <a:buNone/>
              <a:defRPr sz="900" b="1"/>
            </a:lvl5pPr>
            <a:lvl6pPr marL="1285821" indent="0">
              <a:buNone/>
              <a:defRPr sz="900" b="1"/>
            </a:lvl6pPr>
            <a:lvl7pPr marL="1542985" indent="0">
              <a:buNone/>
              <a:defRPr sz="900" b="1"/>
            </a:lvl7pPr>
            <a:lvl8pPr marL="1800150" indent="0">
              <a:buNone/>
              <a:defRPr sz="900" b="1"/>
            </a:lvl8pPr>
            <a:lvl9pPr marL="2057314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7F5B6CA-3C64-09C9-12E0-290CFE03E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7CF312E-5C74-A8D5-D88F-87A0E4F087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5" indent="0">
              <a:buNone/>
              <a:defRPr sz="1125" b="1"/>
            </a:lvl2pPr>
            <a:lvl3pPr marL="514328" indent="0">
              <a:buNone/>
              <a:defRPr sz="1013" b="1"/>
            </a:lvl3pPr>
            <a:lvl4pPr marL="771493" indent="0">
              <a:buNone/>
              <a:defRPr sz="900" b="1"/>
            </a:lvl4pPr>
            <a:lvl5pPr marL="1028657" indent="0">
              <a:buNone/>
              <a:defRPr sz="900" b="1"/>
            </a:lvl5pPr>
            <a:lvl6pPr marL="1285821" indent="0">
              <a:buNone/>
              <a:defRPr sz="900" b="1"/>
            </a:lvl6pPr>
            <a:lvl7pPr marL="1542985" indent="0">
              <a:buNone/>
              <a:defRPr sz="900" b="1"/>
            </a:lvl7pPr>
            <a:lvl8pPr marL="1800150" indent="0">
              <a:buNone/>
              <a:defRPr sz="900" b="1"/>
            </a:lvl8pPr>
            <a:lvl9pPr marL="2057314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8AAF59C-63B0-C715-56A7-19553433E4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31E6094-3CA4-C436-7DC1-EC3216A9A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36244A0-EE80-454E-6352-9C20E5838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8CEAA27-639C-66E0-0814-993AD6E31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2620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3BFA3E-38C1-ED3F-D4E6-252189E14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16F342F-22EB-7B99-B787-A22FC06BE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40F0924-EA94-B538-7A43-0B49AB3A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F894450-A833-1456-41D6-96B170E84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293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6ACBB7F-DDBA-BEEA-BA58-6FA4475E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59ACB0E-CD23-AC42-ADDE-B099E3F5B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6B4B6D-833E-F03A-F2F2-7A0B031F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9005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CE8BB6-EE92-641E-1EF3-C2127411F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17A7420-5CF4-276A-606C-8AC580CE0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5" y="1426284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EF2B94C-22FE-72B4-18C7-1A9AD8381C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65" indent="0">
              <a:buNone/>
              <a:defRPr sz="788"/>
            </a:lvl2pPr>
            <a:lvl3pPr marL="514328" indent="0">
              <a:buNone/>
              <a:defRPr sz="675"/>
            </a:lvl3pPr>
            <a:lvl4pPr marL="771493" indent="0">
              <a:buNone/>
              <a:defRPr sz="563"/>
            </a:lvl4pPr>
            <a:lvl5pPr marL="1028657" indent="0">
              <a:buNone/>
              <a:defRPr sz="563"/>
            </a:lvl5pPr>
            <a:lvl6pPr marL="1285821" indent="0">
              <a:buNone/>
              <a:defRPr sz="563"/>
            </a:lvl6pPr>
            <a:lvl7pPr marL="1542985" indent="0">
              <a:buNone/>
              <a:defRPr sz="563"/>
            </a:lvl7pPr>
            <a:lvl8pPr marL="1800150" indent="0">
              <a:buNone/>
              <a:defRPr sz="563"/>
            </a:lvl8pPr>
            <a:lvl9pPr marL="2057314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8E68FE-8368-F471-ED61-941536E07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062D089-C733-18C4-A208-F98E39CB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A49287B-072F-53B7-4224-E27DA180A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555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F485B9-931E-3A21-FE20-7A575DA87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351BD8F-B83C-E5C1-46F6-D14259F03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5" y="1426284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65" indent="0">
              <a:buNone/>
              <a:defRPr sz="1575"/>
            </a:lvl2pPr>
            <a:lvl3pPr marL="514328" indent="0">
              <a:buNone/>
              <a:defRPr sz="1350"/>
            </a:lvl3pPr>
            <a:lvl4pPr marL="771493" indent="0">
              <a:buNone/>
              <a:defRPr sz="1125"/>
            </a:lvl4pPr>
            <a:lvl5pPr marL="1028657" indent="0">
              <a:buNone/>
              <a:defRPr sz="1125"/>
            </a:lvl5pPr>
            <a:lvl6pPr marL="1285821" indent="0">
              <a:buNone/>
              <a:defRPr sz="1125"/>
            </a:lvl6pPr>
            <a:lvl7pPr marL="1542985" indent="0">
              <a:buNone/>
              <a:defRPr sz="1125"/>
            </a:lvl7pPr>
            <a:lvl8pPr marL="1800150" indent="0">
              <a:buNone/>
              <a:defRPr sz="1125"/>
            </a:lvl8pPr>
            <a:lvl9pPr marL="2057314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15FBA45-399D-E4FE-2620-06CF0F1CC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65" indent="0">
              <a:buNone/>
              <a:defRPr sz="788"/>
            </a:lvl2pPr>
            <a:lvl3pPr marL="514328" indent="0">
              <a:buNone/>
              <a:defRPr sz="675"/>
            </a:lvl3pPr>
            <a:lvl4pPr marL="771493" indent="0">
              <a:buNone/>
              <a:defRPr sz="563"/>
            </a:lvl4pPr>
            <a:lvl5pPr marL="1028657" indent="0">
              <a:buNone/>
              <a:defRPr sz="563"/>
            </a:lvl5pPr>
            <a:lvl6pPr marL="1285821" indent="0">
              <a:buNone/>
              <a:defRPr sz="563"/>
            </a:lvl6pPr>
            <a:lvl7pPr marL="1542985" indent="0">
              <a:buNone/>
              <a:defRPr sz="563"/>
            </a:lvl7pPr>
            <a:lvl8pPr marL="1800150" indent="0">
              <a:buNone/>
              <a:defRPr sz="563"/>
            </a:lvl8pPr>
            <a:lvl9pPr marL="2057314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19A2D5-5AB4-1C3C-E1BE-A79B2B4D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FE1803C-93F7-44E2-14F8-1BC88B3F3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BB9A84-514E-F199-D719-AA284D90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2817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DEE8E28-6A26-26BC-5A11-B1CD86EFA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90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086621C-703C-780E-8356-E0AFA2A42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C18024-2D68-7179-675A-37A7CCA4D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03BE4-F022-4B09-BE0F-77F9E9C45FA5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F13DC9-F013-028D-5B7B-A950EE53E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5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6FF008-C935-30EB-8C94-20A1F1A613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AB242-DB35-4A71-919E-54469D772C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151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514328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3" indent="-128583" algn="l" defTabSz="514328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47" indent="-128583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1" indent="-128583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75" indent="-128583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40" indent="-128583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04" indent="-128583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68" indent="-128583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32" indent="-128583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896" indent="-128583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28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5" algn="l" defTabSz="514328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28" algn="l" defTabSz="514328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93" algn="l" defTabSz="514328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57" algn="l" defTabSz="514328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21" algn="l" defTabSz="514328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985" algn="l" defTabSz="514328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50" algn="l" defTabSz="514328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14" algn="l" defTabSz="514328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4000" t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CE773AF-F07B-47DE-33E1-E5594332D5B0}"/>
              </a:ext>
            </a:extLst>
          </p:cNvPr>
          <p:cNvSpPr txBox="1"/>
          <p:nvPr/>
        </p:nvSpPr>
        <p:spPr>
          <a:xfrm>
            <a:off x="-1841804" y="13849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61">
              <a:defRPr/>
            </a:pPr>
            <a:r>
              <a:rPr lang="ja-JP" altLang="en-US" dirty="0">
                <a:solidFill>
                  <a:prstClr val="black"/>
                </a:solidFill>
                <a:highlight>
                  <a:srgbClr val="FFFF00"/>
                </a:highlight>
                <a:latin typeface="游ゴシック" panose="020F0502020204030204"/>
                <a:ea typeface="游ゴシック" panose="020B0400000000000000" pitchFamily="50" charset="-128"/>
              </a:rPr>
              <a:t>日本語</a:t>
            </a:r>
            <a:endParaRPr lang="en-US" altLang="ja-JP" dirty="0">
              <a:solidFill>
                <a:prstClr val="black"/>
              </a:solidFill>
              <a:highlight>
                <a:srgbClr val="FFFF00"/>
              </a:highlight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pic>
        <p:nvPicPr>
          <p:cNvPr id="14" name="図 13" descr="動物, ミミズ が含まれている画像&#10;&#10;自動的に生成された説明">
            <a:extLst>
              <a:ext uri="{FF2B5EF4-FFF2-40B4-BE49-F238E27FC236}">
                <a16:creationId xmlns:a16="http://schemas.microsoft.com/office/drawing/2014/main" id="{CD87462C-7B50-F61B-3111-A61FA9ED6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284" y="8332283"/>
            <a:ext cx="756992" cy="599916"/>
          </a:xfrm>
          <a:prstGeom prst="rect">
            <a:avLst/>
          </a:prstGeom>
        </p:spPr>
      </p:pic>
      <p:pic>
        <p:nvPicPr>
          <p:cNvPr id="15" name="図 14" descr="動物, 軟体動物, 暗い, 探す が含まれている画像&#10;&#10;自動的に生成された説明">
            <a:extLst>
              <a:ext uri="{FF2B5EF4-FFF2-40B4-BE49-F238E27FC236}">
                <a16:creationId xmlns:a16="http://schemas.microsoft.com/office/drawing/2014/main" id="{A1B4B552-49F8-B487-D72B-E85D6C01B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563" y="8264883"/>
            <a:ext cx="846824" cy="658405"/>
          </a:xfrm>
          <a:prstGeom prst="rect">
            <a:avLst/>
          </a:prstGeom>
        </p:spPr>
      </p:pic>
      <p:pic>
        <p:nvPicPr>
          <p:cNvPr id="16" name="図 15" descr="ドーナツ, カップ, 座る, コーヒー が含まれている画像&#10;&#10;自動的に生成された説明">
            <a:extLst>
              <a:ext uri="{FF2B5EF4-FFF2-40B4-BE49-F238E27FC236}">
                <a16:creationId xmlns:a16="http://schemas.microsoft.com/office/drawing/2014/main" id="{B2C46ADB-03BD-4CDB-B6B5-3CCAFCD310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98" y="8524032"/>
            <a:ext cx="675511" cy="675511"/>
          </a:xfrm>
          <a:prstGeom prst="rect">
            <a:avLst/>
          </a:prstGeom>
        </p:spPr>
      </p:pic>
      <p:pic>
        <p:nvPicPr>
          <p:cNvPr id="204" name="Picture 3">
            <a:extLst>
              <a:ext uri="{FF2B5EF4-FFF2-40B4-BE49-F238E27FC236}">
                <a16:creationId xmlns:a16="http://schemas.microsoft.com/office/drawing/2014/main" id="{F5EB6097-C3E1-229B-82D4-1AC5EB4DB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509" y="4048198"/>
            <a:ext cx="968357" cy="72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" name="Picture 4">
            <a:extLst>
              <a:ext uri="{FF2B5EF4-FFF2-40B4-BE49-F238E27FC236}">
                <a16:creationId xmlns:a16="http://schemas.microsoft.com/office/drawing/2014/main" id="{F96C4E6B-A7B6-4291-8BDB-82224E5B26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9" t="72880" r="42560" b="12720"/>
          <a:stretch/>
        </p:blipFill>
        <p:spPr bwMode="auto">
          <a:xfrm>
            <a:off x="5234176" y="3513021"/>
            <a:ext cx="545151" cy="17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図 5" descr="黒い背景に白い文字がある&#10;&#10;低い精度で自動的に生成された説明">
            <a:extLst>
              <a:ext uri="{FF2B5EF4-FFF2-40B4-BE49-F238E27FC236}">
                <a16:creationId xmlns:a16="http://schemas.microsoft.com/office/drawing/2014/main" id="{BEDC1160-FD05-25BB-81FA-195FFCB8F5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07563">
            <a:off x="-94619" y="5143195"/>
            <a:ext cx="958655" cy="1369507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65E6AE13-E0DC-39CB-240F-E7911A2297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4" t="2571" r="2573" b="22312"/>
          <a:stretch/>
        </p:blipFill>
        <p:spPr bwMode="auto">
          <a:xfrm rot="21327689">
            <a:off x="5895308" y="2944013"/>
            <a:ext cx="907286" cy="76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コンテンツ プレースホルダー 3" descr="花の模様の絵&#10;&#10;低い精度で自動的に生成された説明">
            <a:extLst>
              <a:ext uri="{FF2B5EF4-FFF2-40B4-BE49-F238E27FC236}">
                <a16:creationId xmlns:a16="http://schemas.microsoft.com/office/drawing/2014/main" id="{DFA7523B-D2B2-59CF-13C3-1E6CCCDAECE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8" y="8938337"/>
            <a:ext cx="996111" cy="996111"/>
          </a:xfrm>
          <a:prstGeom prst="rect">
            <a:avLst/>
          </a:prstGeom>
        </p:spPr>
      </p:pic>
      <p:sp>
        <p:nvSpPr>
          <p:cNvPr id="3" name="楕円 2">
            <a:extLst>
              <a:ext uri="{FF2B5EF4-FFF2-40B4-BE49-F238E27FC236}">
                <a16:creationId xmlns:a16="http://schemas.microsoft.com/office/drawing/2014/main" id="{A9CEA869-566F-42EA-6559-449CB6DFBB1E}"/>
              </a:ext>
            </a:extLst>
          </p:cNvPr>
          <p:cNvSpPr/>
          <p:nvPr/>
        </p:nvSpPr>
        <p:spPr>
          <a:xfrm>
            <a:off x="67778" y="66752"/>
            <a:ext cx="3361222" cy="892932"/>
          </a:xfrm>
          <a:prstGeom prst="ellipse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61">
              <a:defRPr/>
            </a:pPr>
            <a:r>
              <a:rPr lang="ja-JP" altLang="en-US" sz="2400" b="1" dirty="0">
                <a:solidFill>
                  <a:prstClr val="white"/>
                </a:solidFill>
                <a:latin typeface="游ゴシック" panose="020F0502020204030204"/>
                <a:ea typeface="游ゴシック" panose="020B0400000000000000" pitchFamily="50" charset="-128"/>
              </a:rPr>
              <a:t>遊漁者の皆様へ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00BA824-C056-3923-3BF6-4C38FF15BB61}"/>
              </a:ext>
            </a:extLst>
          </p:cNvPr>
          <p:cNvSpPr txBox="1"/>
          <p:nvPr/>
        </p:nvSpPr>
        <p:spPr>
          <a:xfrm>
            <a:off x="88342" y="1271489"/>
            <a:ext cx="66696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1">
              <a:defRPr/>
            </a:pPr>
            <a:r>
              <a:rPr lang="ja-JP" altLang="en-US" sz="200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密漁は、水産資源に深刻な影響を与える行為です。</a:t>
            </a:r>
            <a:endParaRPr lang="en-US" altLang="ja-JP" sz="2400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200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違反者は違反の内容によって、</a:t>
            </a:r>
            <a:r>
              <a:rPr lang="ja-JP" altLang="en-US" sz="2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最高</a:t>
            </a:r>
            <a:r>
              <a:rPr lang="en-US" altLang="ja-JP" sz="2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3</a:t>
            </a:r>
            <a:r>
              <a:rPr lang="ja-JP" altLang="en-US" sz="2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年以下の拘禁刑又は</a:t>
            </a:r>
            <a:r>
              <a:rPr lang="en-US" altLang="ja-JP" sz="2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3000</a:t>
            </a:r>
            <a:r>
              <a:rPr lang="ja-JP" altLang="en-US" sz="2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万円以下の罰金</a:t>
            </a:r>
            <a:r>
              <a:rPr lang="ja-JP" altLang="en-US" sz="1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（</a:t>
            </a:r>
            <a:r>
              <a:rPr lang="en-US" altLang="ja-JP" sz="1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※</a:t>
            </a:r>
            <a:r>
              <a:rPr lang="ja-JP" altLang="en-US" sz="1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漁業法第</a:t>
            </a:r>
            <a:r>
              <a:rPr lang="en-US" altLang="ja-JP" sz="1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132</a:t>
            </a:r>
            <a:r>
              <a:rPr lang="ja-JP" altLang="en-US" sz="1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条）</a:t>
            </a:r>
            <a:r>
              <a:rPr lang="ja-JP" altLang="en-US" sz="200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を受けることがありますので、次のことを守り、遊漁を楽しみましょう。</a:t>
            </a:r>
            <a:endParaRPr lang="en-US" altLang="ja-JP" sz="2000" dirty="0">
              <a:solidFill>
                <a:srgbClr val="FF0000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CADA9CB-1B3A-4718-46FF-81D50505E02E}"/>
              </a:ext>
            </a:extLst>
          </p:cNvPr>
          <p:cNvSpPr txBox="1"/>
          <p:nvPr/>
        </p:nvSpPr>
        <p:spPr>
          <a:xfrm>
            <a:off x="324671" y="3386278"/>
            <a:ext cx="646765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1">
              <a:defRPr/>
            </a:pPr>
            <a:r>
              <a:rPr lang="ja-JP" altLang="en-US" sz="2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１．</a:t>
            </a:r>
            <a:r>
              <a:rPr lang="ja-JP" altLang="en-US" sz="2400" b="1" dirty="0">
                <a:solidFill>
                  <a:srgbClr val="3C4043"/>
                </a:solidFill>
                <a:latin typeface="Roboto" panose="02000000000000000000" pitchFamily="2" charset="0"/>
                <a:ea typeface="游ゴシック" panose="020B0400000000000000" pitchFamily="50" charset="-128"/>
              </a:rPr>
              <a:t>この地区の海面には漁業権が免許され　　　</a:t>
            </a:r>
            <a:endParaRPr lang="en-US" altLang="ja-JP" sz="2400" b="1" dirty="0">
              <a:solidFill>
                <a:srgbClr val="3C4043"/>
              </a:solidFill>
              <a:latin typeface="Roboto" panose="02000000000000000000" pitchFamily="2" charset="0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2400" b="1" dirty="0">
                <a:solidFill>
                  <a:srgbClr val="3C4043"/>
                </a:solidFill>
                <a:latin typeface="Roboto" panose="02000000000000000000" pitchFamily="2" charset="0"/>
                <a:ea typeface="游ゴシック" panose="020B0400000000000000" pitchFamily="50" charset="-128"/>
              </a:rPr>
              <a:t>　ているので下記に示す水産動植物を</a:t>
            </a:r>
            <a:r>
              <a:rPr lang="ja-JP" altLang="en-US" sz="2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採捕</a:t>
            </a:r>
            <a:endParaRPr lang="en-US" altLang="ja-JP" sz="24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2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　することはできません。</a:t>
            </a:r>
            <a:endParaRPr lang="en-US" altLang="ja-JP" sz="24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2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　○○、○○ 、○○ ・・・・・・・・・</a:t>
            </a:r>
            <a:endParaRPr lang="en-US" altLang="ja-JP" sz="24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endParaRPr lang="en-US" altLang="ja-JP" sz="24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2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２．遊漁者の利用できる漁具・漁法は次のも　　</a:t>
            </a:r>
            <a:endParaRPr lang="en-US" altLang="ja-JP" sz="24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2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　のに限られています。</a:t>
            </a:r>
            <a:endParaRPr lang="en-US" altLang="ja-JP" sz="24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2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　○○、○○、 ○○ ・・・・・・・・・ 　</a:t>
            </a:r>
            <a:endParaRPr lang="en-US" altLang="ja-JP" sz="24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endParaRPr lang="en-US" altLang="ja-JP" sz="24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2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３．特定水産動植物である</a:t>
            </a:r>
            <a:r>
              <a:rPr lang="ja-JP" altLang="en-US" sz="2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しらすうなぎ（</a:t>
            </a:r>
            <a:r>
              <a:rPr lang="en-US" altLang="ja-JP" sz="2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13</a:t>
            </a:r>
          </a:p>
          <a:p>
            <a:pPr defTabSz="914361">
              <a:defRPr/>
            </a:pPr>
            <a:r>
              <a:rPr lang="ja-JP" altLang="en-US" sz="2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　</a:t>
            </a:r>
            <a:r>
              <a:rPr lang="en-US" altLang="ja-JP" sz="2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㎝</a:t>
            </a:r>
            <a:r>
              <a:rPr lang="ja-JP" altLang="en-US" sz="2400" b="1" dirty="0">
                <a:solidFill>
                  <a:srgbClr val="FF0000"/>
                </a:solidFill>
                <a:latin typeface="游ゴシック" panose="020F0502020204030204"/>
                <a:ea typeface="游ゴシック" panose="020B0400000000000000" pitchFamily="50" charset="-128"/>
              </a:rPr>
              <a:t>以下のうなぎ）、あわび、なまこ</a:t>
            </a:r>
            <a:r>
              <a:rPr lang="ja-JP" altLang="en-US" sz="2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は採捕</a:t>
            </a:r>
            <a:endParaRPr lang="en-US" altLang="ja-JP" sz="24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2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　が禁止されています。</a:t>
            </a:r>
            <a:r>
              <a:rPr lang="ja-JP" altLang="en-US" sz="1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（</a:t>
            </a:r>
            <a:r>
              <a:rPr lang="en-US" altLang="ja-JP" sz="1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※</a:t>
            </a:r>
            <a:r>
              <a:rPr lang="ja-JP" altLang="en-US" sz="1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漁業法第</a:t>
            </a:r>
            <a:r>
              <a:rPr lang="en-US" altLang="ja-JP" sz="1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132</a:t>
            </a:r>
            <a:r>
              <a:rPr lang="ja-JP" altLang="en-US" sz="1400" b="1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条）</a:t>
            </a:r>
            <a:endParaRPr lang="en-US" altLang="ja-JP" sz="1400" b="1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endParaRPr lang="en-US" altLang="ja-JP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D0DFBAC-91BF-25F5-54FF-9A26A452E81C}"/>
              </a:ext>
            </a:extLst>
          </p:cNvPr>
          <p:cNvSpPr txBox="1"/>
          <p:nvPr/>
        </p:nvSpPr>
        <p:spPr>
          <a:xfrm>
            <a:off x="7356782" y="184666"/>
            <a:ext cx="3164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1">
              <a:defRPr/>
            </a:pPr>
            <a:r>
              <a:rPr lang="en-US" altLang="ja-JP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※</a:t>
            </a:r>
            <a:r>
              <a:rPr lang="ja-JP" altLang="en-US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都道府県ごとに適当な○○を記載し、御利用下さい。</a:t>
            </a:r>
            <a:endParaRPr lang="en-US" altLang="ja-JP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97985E95-F365-C1D6-6C13-2BE2E9206071}"/>
              </a:ext>
            </a:extLst>
          </p:cNvPr>
          <p:cNvSpPr/>
          <p:nvPr/>
        </p:nvSpPr>
        <p:spPr>
          <a:xfrm>
            <a:off x="2106431" y="8908522"/>
            <a:ext cx="4651605" cy="930726"/>
          </a:xfrm>
          <a:prstGeom prst="rect">
            <a:avLst/>
          </a:prstGeom>
          <a:solidFill>
            <a:schemeClr val="bg1"/>
          </a:solidFill>
          <a:ln>
            <a:solidFill>
              <a:srgbClr val="ED7D3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defTabSz="914361">
              <a:defRPr/>
            </a:pPr>
            <a:r>
              <a:rPr lang="ja-JP" altLang="en-US" sz="140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詳しくは、</a:t>
            </a:r>
            <a:endParaRPr lang="en-US" altLang="ja-JP" sz="1400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140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○○県水産○○課</a:t>
            </a:r>
            <a:endParaRPr lang="en-US" altLang="ja-JP" sz="1400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140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電話番号：○○○－○○○－○○○</a:t>
            </a:r>
            <a:endParaRPr lang="en-US" altLang="ja-JP" sz="1400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  <a:p>
            <a:pPr defTabSz="914361">
              <a:defRPr/>
            </a:pPr>
            <a:r>
              <a:rPr lang="ja-JP" altLang="en-US" sz="1400" dirty="0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t>　　　　　　　　　　　　　までお問い合わせください。</a:t>
            </a:r>
            <a:endParaRPr lang="en-US" altLang="ja-JP" sz="1400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0852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4f5c__x6210__x65e5__x6642_ xmlns="847617ea-2c0e-4074-9bca-9faabe9f739a" xsi:nil="true"/>
    <lcf76f155ced4ddcb4097134ff3c332f xmlns="847617ea-2c0e-4074-9bca-9faabe9f739a">
      <Terms xmlns="http://schemas.microsoft.com/office/infopath/2007/PartnerControls"/>
    </lcf76f155ced4ddcb4097134ff3c332f>
    <TaxCatchAll xmlns="85ec59af-1a16-40a0-b163-384e34c79a5c" xsi:nil="true"/>
    <_Flow_SignoffStatus xmlns="847617ea-2c0e-4074-9bca-9faabe9f73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E9D4AF94DAD9440BB4E96270F95D4E7" ma:contentTypeVersion="17" ma:contentTypeDescription="新しいドキュメントを作成します。" ma:contentTypeScope="" ma:versionID="c53c0e575791dbc1820ae16d08d36d23">
  <xsd:schema xmlns:xsd="http://www.w3.org/2001/XMLSchema" xmlns:xs="http://www.w3.org/2001/XMLSchema" xmlns:p="http://schemas.microsoft.com/office/2006/metadata/properties" xmlns:ns2="847617ea-2c0e-4074-9bca-9faabe9f739a" xmlns:ns3="85ec59af-1a16-40a0-b163-384e34c79a5c" targetNamespace="http://schemas.microsoft.com/office/2006/metadata/properties" ma:root="true" ma:fieldsID="31ab226ad474067d06e4d925bdd9e7d1" ns2:_="" ns3:_="">
    <xsd:import namespace="847617ea-2c0e-4074-9bca-9faabe9f739a"/>
    <xsd:import namespace="85ec59af-1a16-40a0-b163-384e34c79a5c"/>
    <xsd:element name="properties">
      <xsd:complexType>
        <xsd:sequence>
          <xsd:element name="documentManagement">
            <xsd:complexType>
              <xsd:all>
                <xsd:element ref="ns2:_x4f5c__x6210__x65e5__x6642_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617ea-2c0e-4074-9bca-9faabe9f739a" elementFormDefault="qualified">
    <xsd:import namespace="http://schemas.microsoft.com/office/2006/documentManagement/types"/>
    <xsd:import namespace="http://schemas.microsoft.com/office/infopath/2007/PartnerControls"/>
    <xsd:element name="_x4f5c__x6210__x65e5__x6642_" ma:index="8" nillable="true" ma:displayName="作成日時" ma:default="" ma:description="" ma:format="DateTime" ma:internalName="_x4f5c__x6210__x65e5__x6642_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19" nillable="true" ma:displayName="承認の状態" ma:internalName="_x627f__x8a8d__x306e__x72b6__x614b_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c59af-1a16-40a0-b163-384e34c79a5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ba57bb0-6321-4c99-a6fd-1fae7eb475bc}" ma:internalName="TaxCatchAll" ma:showField="CatchAllData" ma:web="85ec59af-1a16-40a0-b163-384e34c79a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DBAA8F-A7AB-44FE-91BB-D99747A808E2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85ec59af-1a16-40a0-b163-384e34c79a5c"/>
    <ds:schemaRef ds:uri="847617ea-2c0e-4074-9bca-9faabe9f739a"/>
  </ds:schemaRefs>
</ds:datastoreItem>
</file>

<file path=customXml/itemProps2.xml><?xml version="1.0" encoding="utf-8"?>
<ds:datastoreItem xmlns:ds="http://schemas.openxmlformats.org/officeDocument/2006/customXml" ds:itemID="{07B84AE6-6BC0-4F5F-A0F0-441915620E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6FCA3E-E617-4825-9CB9-0B1294C7AA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7617ea-2c0e-4074-9bca-9faabe9f739a"/>
    <ds:schemaRef ds:uri="85ec59af-1a16-40a0-b163-384e34c79a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3523</TotalTime>
  <Words>224</Words>
  <Application>Microsoft Office PowerPoint</Application>
  <PresentationFormat>A4 210 x 297 mm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Roboto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久我 颯大(KUGA Sota)</cp:lastModifiedBy>
  <cp:revision>1</cp:revision>
  <cp:lastPrinted>2026-06-23T01:49:31Z</cp:lastPrinted>
  <dcterms:created xsi:type="dcterms:W3CDTF">2023-09-29T06:31:34Z</dcterms:created>
  <dcterms:modified xsi:type="dcterms:W3CDTF">2026-07-28T07:02:36Z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0x0101007E9D4AF94DAD9440BB4E96270F95D4E7</vt:lpwstr>
  </property>
</Properties>
</file>